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4"/>
  </p:notesMasterIdLst>
  <p:sldIdLst>
    <p:sldId id="299" r:id="rId2"/>
    <p:sldId id="542" r:id="rId3"/>
    <p:sldId id="547" r:id="rId4"/>
    <p:sldId id="543" r:id="rId5"/>
    <p:sldId id="548" r:id="rId6"/>
    <p:sldId id="546" r:id="rId7"/>
    <p:sldId id="544" r:id="rId8"/>
    <p:sldId id="286" r:id="rId9"/>
    <p:sldId id="257" r:id="rId10"/>
    <p:sldId id="258" r:id="rId11"/>
    <p:sldId id="261" r:id="rId12"/>
    <p:sldId id="545"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varScale="1">
        <p:scale>
          <a:sx n="121" d="100"/>
          <a:sy n="121" d="100"/>
        </p:scale>
        <p:origin x="20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62F223-F673-FC49-A684-94BBFEAE5173}"/>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smtClean="0">
                <a:solidFill>
                  <a:srgbClr val="000000"/>
                </a:solidFill>
                <a:uFillTx/>
                <a:latin typeface="Calibri"/>
              </a:defRPr>
            </a:lvl1pPr>
          </a:lstStyle>
          <a:p>
            <a:pPr>
              <a:defRPr/>
            </a:pPr>
            <a:endParaRPr/>
          </a:p>
        </p:txBody>
      </p:sp>
      <p:sp>
        <p:nvSpPr>
          <p:cNvPr id="3" name="Date Placeholder 2">
            <a:extLst>
              <a:ext uri="{FF2B5EF4-FFF2-40B4-BE49-F238E27FC236}">
                <a16:creationId xmlns:a16="http://schemas.microsoft.com/office/drawing/2014/main" id="{E455662B-F387-2E49-9C7E-FD0480D7AACC}"/>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smtClean="0">
                <a:solidFill>
                  <a:srgbClr val="000000"/>
                </a:solidFill>
                <a:uFillTx/>
                <a:latin typeface="Calibri"/>
              </a:defRPr>
            </a:lvl1pPr>
          </a:lstStyle>
          <a:p>
            <a:pPr>
              <a:defRPr/>
            </a:pPr>
            <a:fld id="{E458339D-58FD-FB42-8B58-C7F5AA213D4C}" type="datetime1">
              <a:rPr/>
              <a:pPr>
                <a:defRPr/>
              </a:pPr>
              <a:t>09/07/2020</a:t>
            </a:fld>
            <a:endParaRPr/>
          </a:p>
        </p:txBody>
      </p:sp>
      <p:sp>
        <p:nvSpPr>
          <p:cNvPr id="5124" name="Slide Image Placeholder 3">
            <a:extLst>
              <a:ext uri="{FF2B5EF4-FFF2-40B4-BE49-F238E27FC236}">
                <a16:creationId xmlns:a16="http://schemas.microsoft.com/office/drawing/2014/main" id="{EFC4857C-E0BA-8D4E-96A3-C215141DA465}"/>
              </a:ext>
            </a:extLst>
          </p:cNvPr>
          <p:cNvSpPr>
            <a:spLocks noGrp="1" noRot="1" noChangeAspect="1"/>
          </p:cNvSpPr>
          <p:nvPr>
            <p:ph type="sldImg" idx="2"/>
          </p:nvPr>
        </p:nvSpPr>
        <p:spPr bwMode="auto">
          <a:xfrm>
            <a:off x="685800" y="1143000"/>
            <a:ext cx="54864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29DCB40E-6D5E-1345-8859-C763E9ABD9BE}"/>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anchor="t" anchorCtr="0" compatLnSpc="1">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AD474533-810C-5740-A973-BD1F05C51A1F}"/>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smtClean="0">
                <a:solidFill>
                  <a:srgbClr val="000000"/>
                </a:solidFill>
                <a:uFillTx/>
                <a:latin typeface="Calibri"/>
              </a:defRPr>
            </a:lvl1pPr>
          </a:lstStyle>
          <a:p>
            <a:pPr>
              <a:defRPr/>
            </a:pPr>
            <a:endParaRPr/>
          </a:p>
        </p:txBody>
      </p:sp>
      <p:sp>
        <p:nvSpPr>
          <p:cNvPr id="7" name="Slide Number Placeholder 6">
            <a:extLst>
              <a:ext uri="{FF2B5EF4-FFF2-40B4-BE49-F238E27FC236}">
                <a16:creationId xmlns:a16="http://schemas.microsoft.com/office/drawing/2014/main" id="{844E3969-1B13-964D-8489-6423D02170FC}"/>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numCol="1" anchor="b" anchorCtr="0" compatLnSpc="1">
            <a:prstTxWarp prst="textNoShape">
              <a:avLst/>
            </a:prstTxWarp>
            <a:noAutofit/>
          </a:bodyPr>
          <a:lstStyle>
            <a:lvl1pPr algn="r" defTabSz="457200" eaLnBrk="1" hangingPunct="1">
              <a:defRPr sz="1200">
                <a:solidFill>
                  <a:srgbClr val="000000"/>
                </a:solidFill>
              </a:defRPr>
            </a:lvl1pPr>
          </a:lstStyle>
          <a:p>
            <a:fld id="{2FC93D01-B675-3646-AB04-DA926150152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a:spcBef>
        <a:spcPct val="0"/>
      </a:spcBef>
      <a:spcAft>
        <a:spcPct val="0"/>
      </a:spcAft>
      <a:defRPr lang="en-US" sz="1200" kern="1200">
        <a:solidFill>
          <a:srgbClr val="000000"/>
        </a:solidFill>
        <a:latin typeface="Calibri"/>
      </a:defRPr>
    </a:lvl1pPr>
    <a:lvl2pPr marL="457200" lvl="1" algn="l" rtl="0" eaLnBrk="0" fontAlgn="base">
      <a:spcBef>
        <a:spcPct val="0"/>
      </a:spcBef>
      <a:spcAft>
        <a:spcPct val="0"/>
      </a:spcAft>
      <a:defRPr lang="en-US" sz="1200" kern="1200">
        <a:solidFill>
          <a:srgbClr val="000000"/>
        </a:solidFill>
        <a:latin typeface="Calibri"/>
      </a:defRPr>
    </a:lvl2pPr>
    <a:lvl3pPr marL="914400" lvl="2" algn="l" rtl="0" eaLnBrk="0" fontAlgn="base">
      <a:spcBef>
        <a:spcPct val="0"/>
      </a:spcBef>
      <a:spcAft>
        <a:spcPct val="0"/>
      </a:spcAft>
      <a:defRPr lang="en-US" sz="1200" kern="1200">
        <a:solidFill>
          <a:srgbClr val="000000"/>
        </a:solidFill>
        <a:latin typeface="Calibri"/>
      </a:defRPr>
    </a:lvl3pPr>
    <a:lvl4pPr marL="1371600" lvl="3" algn="l" rtl="0" eaLnBrk="0" fontAlgn="base">
      <a:spcBef>
        <a:spcPct val="0"/>
      </a:spcBef>
      <a:spcAft>
        <a:spcPct val="0"/>
      </a:spcAft>
      <a:defRPr lang="en-US" sz="1200" kern="1200">
        <a:solidFill>
          <a:srgbClr val="000000"/>
        </a:solidFill>
        <a:latin typeface="Calibri"/>
      </a:defRPr>
    </a:lvl4pPr>
    <a:lvl5pPr marL="1828800" lvl="4" algn="l" rtl="0" eaLnBrk="0" fontAlgn="base">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7BFF07D-4C38-1A4D-97E8-B74EC2F5FFC4}"/>
              </a:ext>
            </a:extLst>
          </p:cNvPr>
          <p:cNvSpPr>
            <a:spLocks noGrp="1" noRot="1" noChangeAspect="1" noTextEdit="1"/>
          </p:cNvSpPr>
          <p:nvPr>
            <p:ph type="sldImg"/>
          </p:nvPr>
        </p:nvSpPr>
        <p:spPr>
          <a:ln/>
        </p:spPr>
      </p:sp>
      <p:sp>
        <p:nvSpPr>
          <p:cNvPr id="7171" name="Notes Placeholder 2">
            <a:extLst>
              <a:ext uri="{FF2B5EF4-FFF2-40B4-BE49-F238E27FC236}">
                <a16:creationId xmlns:a16="http://schemas.microsoft.com/office/drawing/2014/main" id="{0017BF62-E758-0B4F-A060-2698B9A7B032}"/>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lang="en-GB" altLang="en-US">
                <a:latin typeface="Calibri" panose="020F0502020204030204" pitchFamily="34" charset="0"/>
              </a:rPr>
              <a:t>I’m Sean Bruen and I work for Kith &amp; Kin Financial Wellbeing, I’m a Financial Advisor with nearly 20 years experience , Kith &amp; Kin Financial Wellbeing has been set up to provide Financial Information, knowledge and the Practical tools to help give the confidence to people to change their situation for the benefit to you and your family, people also are provided with free access to Financial Advice. Our aim is based on Prevention, if people have the knowledge around Financial Services it will stop them going to organisations for help after it’s too late, we use an example that if a workforce were all being diagnosed with a serious illness, you would try and treat the disease, but surely you would look into why the lifestyle of the staff to see why they are contracting the illness in the 1</a:t>
            </a:r>
            <a:r>
              <a:rPr lang="en-GB" altLang="en-US" baseline="30000">
                <a:latin typeface="Calibri" panose="020F0502020204030204" pitchFamily="34" charset="0"/>
              </a:rPr>
              <a:t>st</a:t>
            </a:r>
            <a:r>
              <a:rPr lang="en-GB" altLang="en-US">
                <a:latin typeface="Calibri" panose="020F0502020204030204" pitchFamily="34" charset="0"/>
              </a:rPr>
              <a:t> place…. </a:t>
            </a:r>
          </a:p>
          <a:p>
            <a:pPr eaLnBrk="1"/>
            <a:endParaRPr lang="en-GB" altLang="en-US">
              <a:latin typeface="Calibri" panose="020F0502020204030204" pitchFamily="34" charset="0"/>
            </a:endParaRPr>
          </a:p>
        </p:txBody>
      </p:sp>
      <p:sp>
        <p:nvSpPr>
          <p:cNvPr id="7172" name="Slide Number Placeholder 3">
            <a:extLst>
              <a:ext uri="{FF2B5EF4-FFF2-40B4-BE49-F238E27FC236}">
                <a16:creationId xmlns:a16="http://schemas.microsoft.com/office/drawing/2014/main" id="{9936D53F-4540-4648-9D89-7BF1A47EE786}"/>
              </a:ext>
            </a:extLst>
          </p:cNvPr>
          <p:cNvSpPr txBox="1">
            <a:spLocks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AB6DDF2A-9F06-E14D-A16B-DE9C437E78D1}" type="slidenum">
              <a:rPr lang="en-GB" altLang="en-US" sz="1200">
                <a:solidFill>
                  <a:srgbClr val="000000"/>
                </a:solidFill>
              </a:rPr>
              <a:pPr algn="r" eaLnBrk="1" hangingPunct="1"/>
              <a:t>1</a:t>
            </a:fld>
            <a:endParaRPr lang="en-GB" altLang="en-U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12FB0BD-44B0-5047-B153-003AE4A5218C}"/>
              </a:ext>
            </a:extLst>
          </p:cNvPr>
          <p:cNvSpPr>
            <a:spLocks noGrp="1" noRot="1" noChangeAspect="1" noTextEdit="1"/>
          </p:cNvSpPr>
          <p:nvPr>
            <p:ph type="sldImg"/>
          </p:nvPr>
        </p:nvSpPr>
        <p:spPr>
          <a:ln/>
        </p:spPr>
      </p:sp>
      <p:sp>
        <p:nvSpPr>
          <p:cNvPr id="9219" name="Notes Placeholder 2">
            <a:extLst>
              <a:ext uri="{FF2B5EF4-FFF2-40B4-BE49-F238E27FC236}">
                <a16:creationId xmlns:a16="http://schemas.microsoft.com/office/drawing/2014/main" id="{04A03108-29EF-A643-9931-51A6F43594C6}"/>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lang="en-GB" altLang="en-US">
                <a:latin typeface="Calibri" panose="020F0502020204030204" pitchFamily="34" charset="0"/>
              </a:rPr>
              <a:t>I’m Sean Bruen and I work for Kith &amp; Kin Financial Wellbeing, I’m a Financial Advisor with nearly 20 years experience , Kith &amp; Kin Financial Wellbeing has been set up to provide Financial Information, knowledge and the Practical tools to help give the confidence to people to change their situation for the benefit to you and your family, people also are provided with free access to Financial Advice. Our aim is based on Prevention, if people have the knowledge around Financial Services it will stop them going to organisations for help after it’s too late, we use an example that if a workforce were all being diagnosed with a serious illness, you would try and treat the disease, but surely you would look into why the lifestyle of the staff to see why they are contracting the illness in the 1</a:t>
            </a:r>
            <a:r>
              <a:rPr lang="en-GB" altLang="en-US" baseline="30000">
                <a:latin typeface="Calibri" panose="020F0502020204030204" pitchFamily="34" charset="0"/>
              </a:rPr>
              <a:t>st</a:t>
            </a:r>
            <a:r>
              <a:rPr lang="en-GB" altLang="en-US">
                <a:latin typeface="Calibri" panose="020F0502020204030204" pitchFamily="34" charset="0"/>
              </a:rPr>
              <a:t> place…. </a:t>
            </a:r>
          </a:p>
          <a:p>
            <a:pPr eaLnBrk="1"/>
            <a:endParaRPr lang="en-GB" altLang="en-US">
              <a:latin typeface="Calibri" panose="020F0502020204030204" pitchFamily="34" charset="0"/>
            </a:endParaRPr>
          </a:p>
        </p:txBody>
      </p:sp>
      <p:sp>
        <p:nvSpPr>
          <p:cNvPr id="9220" name="Slide Number Placeholder 3">
            <a:extLst>
              <a:ext uri="{FF2B5EF4-FFF2-40B4-BE49-F238E27FC236}">
                <a16:creationId xmlns:a16="http://schemas.microsoft.com/office/drawing/2014/main" id="{96D9EFFF-6E5B-EF4E-86E5-9AE8B7C7387B}"/>
              </a:ext>
            </a:extLst>
          </p:cNvPr>
          <p:cNvSpPr txBox="1">
            <a:spLocks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8327991E-9AE8-7847-BC7A-97DB5ED63EE6}" type="slidenum">
              <a:rPr lang="en-GB" altLang="en-US" sz="1200">
                <a:solidFill>
                  <a:srgbClr val="000000"/>
                </a:solidFill>
              </a:rPr>
              <a:pPr algn="r" eaLnBrk="1" hangingPunct="1"/>
              <a:t>2</a:t>
            </a:fld>
            <a:endParaRPr lang="en-GB"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929DD42E-E16E-154A-A292-8DA96956B5F6}"/>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469CDD79-5476-924D-9CF0-1037C880D9B9}"/>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lang="en-GB" altLang="en-US">
                <a:latin typeface="Calibri" panose="020F0502020204030204" pitchFamily="34" charset="0"/>
              </a:rPr>
              <a:t>I’m Sean Bruen and I work for Kith &amp; Kin Financial Wellbeing, I’m a Financial Advisor with nearly 20 years experience , Kith &amp; Kin Financial Wellbeing has been set up to provide Financial Information, knowledge and the Practical tools to help give the confidence to people to change their situation for the benefit to you and your family, people also are provided with free access to Financial Advice. Our aim is based on Prevention, if people have the knowledge around Financial Services it will stop them going to organisations for help after it’s too late, we use an example that if a workforce were all being diagnosed with a serious illness, you would try and treat the disease, but surely you would look into why the lifestyle of the staff to see why they are contracting the illness in the 1</a:t>
            </a:r>
            <a:r>
              <a:rPr lang="en-GB" altLang="en-US" baseline="30000">
                <a:latin typeface="Calibri" panose="020F0502020204030204" pitchFamily="34" charset="0"/>
              </a:rPr>
              <a:t>st</a:t>
            </a:r>
            <a:r>
              <a:rPr lang="en-GB" altLang="en-US">
                <a:latin typeface="Calibri" panose="020F0502020204030204" pitchFamily="34" charset="0"/>
              </a:rPr>
              <a:t> place…. </a:t>
            </a:r>
          </a:p>
          <a:p>
            <a:pPr eaLnBrk="1"/>
            <a:endParaRPr lang="en-GB" altLang="en-US">
              <a:latin typeface="Calibri" panose="020F0502020204030204" pitchFamily="34" charset="0"/>
            </a:endParaRPr>
          </a:p>
        </p:txBody>
      </p:sp>
      <p:sp>
        <p:nvSpPr>
          <p:cNvPr id="12292" name="Slide Number Placeholder 3">
            <a:extLst>
              <a:ext uri="{FF2B5EF4-FFF2-40B4-BE49-F238E27FC236}">
                <a16:creationId xmlns:a16="http://schemas.microsoft.com/office/drawing/2014/main" id="{5A26A5D6-A608-3E48-8ED2-980A3BBFD5F1}"/>
              </a:ext>
            </a:extLst>
          </p:cNvPr>
          <p:cNvSpPr txBox="1">
            <a:spLocks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7CB96F8E-63E6-0F4B-A918-97D66A917D90}" type="slidenum">
              <a:rPr lang="en-GB" altLang="en-US" sz="1200">
                <a:solidFill>
                  <a:srgbClr val="000000"/>
                </a:solidFill>
              </a:rPr>
              <a:pPr algn="r" eaLnBrk="1" hangingPunct="1"/>
              <a:t>4</a:t>
            </a:fld>
            <a:endParaRPr lang="en-GB" altLang="en-US"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469E811-2153-564C-8DD0-BC28D96EF994}"/>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FF97A508-61DE-3041-A573-E6AE1CF4C3F0}"/>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lang="en-GB" altLang="en-US">
                <a:latin typeface="Calibri" panose="020F0502020204030204" pitchFamily="34" charset="0"/>
              </a:rPr>
              <a:t>I’m Sean Bruen and I work for Kith &amp; Kin Financial Wellbeing, I’m a Financial Advisor with nearly 20 years experience , Kith &amp; Kin Financial Wellbeing has been set up to provide Financial Information, knowledge and the Practical tools to help give the confidence to people to change their situation for the benefit to you and your family, people also are provided with free access to Financial Advice. Our aim is based on Prevention, if people have the knowledge around Financial Services it will stop them going to organisations for help after it’s too late, we use an example that if a workforce were all being diagnosed with a serious illness, you would try and treat the disease, but surely you would look into why the lifestyle of the staff to see why they are contracting the illness in the 1</a:t>
            </a:r>
            <a:r>
              <a:rPr lang="en-GB" altLang="en-US" baseline="30000">
                <a:latin typeface="Calibri" panose="020F0502020204030204" pitchFamily="34" charset="0"/>
              </a:rPr>
              <a:t>st</a:t>
            </a:r>
            <a:r>
              <a:rPr lang="en-GB" altLang="en-US">
                <a:latin typeface="Calibri" panose="020F0502020204030204" pitchFamily="34" charset="0"/>
              </a:rPr>
              <a:t> place…. </a:t>
            </a:r>
          </a:p>
          <a:p>
            <a:pPr eaLnBrk="1"/>
            <a:endParaRPr lang="en-GB" altLang="en-US">
              <a:latin typeface="Calibri" panose="020F0502020204030204" pitchFamily="34" charset="0"/>
            </a:endParaRPr>
          </a:p>
        </p:txBody>
      </p:sp>
      <p:sp>
        <p:nvSpPr>
          <p:cNvPr id="16388" name="Slide Number Placeholder 3">
            <a:extLst>
              <a:ext uri="{FF2B5EF4-FFF2-40B4-BE49-F238E27FC236}">
                <a16:creationId xmlns:a16="http://schemas.microsoft.com/office/drawing/2014/main" id="{004A24DB-5B9C-184F-9D0E-E46DE0AF0A9F}"/>
              </a:ext>
            </a:extLst>
          </p:cNvPr>
          <p:cNvSpPr txBox="1">
            <a:spLocks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84530D49-4CC0-BE45-A7C0-BF50804994F0}" type="slidenum">
              <a:rPr lang="en-GB" altLang="en-US" sz="1200">
                <a:solidFill>
                  <a:srgbClr val="000000"/>
                </a:solidFill>
              </a:rPr>
              <a:pPr algn="r" eaLnBrk="1" hangingPunct="1"/>
              <a:t>7</a:t>
            </a:fld>
            <a:endParaRPr lang="en-GB" altLang="en-US"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81577A-85BF-A24E-BDB2-CCADB86B4489}"/>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id="{4ED62778-CE63-EC4A-A637-7F49933D290A}"/>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lang="en-GB" altLang="en-US">
                <a:latin typeface="Calibri" panose="020F0502020204030204" pitchFamily="34" charset="0"/>
              </a:rPr>
              <a:t>We provide access to many areas of advice, from mortgages, insurance, to savings and Pensions, we also cover estate planning and even wills, some of these areas are covered by us and some are covered by our partners, so for example we link up </a:t>
            </a:r>
          </a:p>
          <a:p>
            <a:pPr eaLnBrk="1"/>
            <a:r>
              <a:rPr lang="en-GB" altLang="en-US">
                <a:latin typeface="Calibri" panose="020F0502020204030204" pitchFamily="34" charset="0"/>
              </a:rPr>
              <a:t>With a Solicitor in Belfast that can help with Wills &amp; Trusts, for a basic will they charge around £50 with a discount if you come from us, as a Social Enterprise. </a:t>
            </a:r>
          </a:p>
        </p:txBody>
      </p:sp>
      <p:sp>
        <p:nvSpPr>
          <p:cNvPr id="18436" name="Slide Number Placeholder 3">
            <a:extLst>
              <a:ext uri="{FF2B5EF4-FFF2-40B4-BE49-F238E27FC236}">
                <a16:creationId xmlns:a16="http://schemas.microsoft.com/office/drawing/2014/main" id="{A841F4FC-1ADC-614F-8540-E8D21CB30EB2}"/>
              </a:ext>
            </a:extLst>
          </p:cNvPr>
          <p:cNvSpPr txBox="1">
            <a:spLocks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C09A2341-9659-FF47-B65F-58D3B60E216B}" type="slidenum">
              <a:rPr lang="en-GB" altLang="en-US" sz="1200">
                <a:solidFill>
                  <a:srgbClr val="000000"/>
                </a:solidFill>
              </a:rPr>
              <a:pPr algn="r" eaLnBrk="1" hangingPunct="1"/>
              <a:t>8</a:t>
            </a:fld>
            <a:endParaRPr lang="en-GB" alt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2086F30-B0CF-6843-A23D-96D868FF42C1}"/>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EE07E40D-2679-D048-8735-1653949F61ED}"/>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lang="en-GB" altLang="en-US">
                <a:latin typeface="Calibri" panose="020F0502020204030204" pitchFamily="34" charset="0"/>
              </a:rPr>
              <a:t>I’m Sean Bruen and I work for Kith &amp; Kin Financial Wellbeing, I’m a Financial Advisor with nearly 20 years experience , Kith &amp; Kin Financial Wellbeing has been set up to provide Financial Information, knowledge and the Practical tools to help give the confidence to people to change their situation for the benefit to you and your family, people also are provided with free access to Financial Advice. Our aim is based on Prevention, if people have the knowledge around Financial Services it will stop them going to organisations for help after it’s too late, we use an example that if a workforce were all being diagnosed with a serious illness, you would try and treat the disease, but surely you would look into why the lifestyle of the staff to see why they are contracting the illness in the 1</a:t>
            </a:r>
            <a:r>
              <a:rPr lang="en-GB" altLang="en-US" baseline="30000">
                <a:latin typeface="Calibri" panose="020F0502020204030204" pitchFamily="34" charset="0"/>
              </a:rPr>
              <a:t>st</a:t>
            </a:r>
            <a:r>
              <a:rPr lang="en-GB" altLang="en-US">
                <a:latin typeface="Calibri" panose="020F0502020204030204" pitchFamily="34" charset="0"/>
              </a:rPr>
              <a:t> place…. </a:t>
            </a:r>
          </a:p>
          <a:p>
            <a:pPr eaLnBrk="1"/>
            <a:endParaRPr lang="en-GB" altLang="en-US">
              <a:latin typeface="Calibri" panose="020F0502020204030204" pitchFamily="34" charset="0"/>
            </a:endParaRPr>
          </a:p>
        </p:txBody>
      </p:sp>
      <p:sp>
        <p:nvSpPr>
          <p:cNvPr id="23556" name="Slide Number Placeholder 3">
            <a:extLst>
              <a:ext uri="{FF2B5EF4-FFF2-40B4-BE49-F238E27FC236}">
                <a16:creationId xmlns:a16="http://schemas.microsoft.com/office/drawing/2014/main" id="{BF29F839-2212-454F-BCD1-9014E1652E2D}"/>
              </a:ext>
            </a:extLst>
          </p:cNvPr>
          <p:cNvSpPr txBox="1">
            <a:spLocks noChangeArrowheads="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fld id="{8F389D34-204B-E645-9D1A-A6E1BDBADE04}" type="slidenum">
              <a:rPr lang="en-GB" altLang="en-US" sz="1200">
                <a:solidFill>
                  <a:srgbClr val="000000"/>
                </a:solidFill>
              </a:rPr>
              <a:pPr algn="r" eaLnBrk="1" hangingPunct="1"/>
              <a:t>12</a:t>
            </a:fld>
            <a:endParaRPr lang="en-GB"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6BF635C1-6D6E-5D49-B1BD-E799C167618A}"/>
              </a:ext>
            </a:extLst>
          </p:cNvPr>
          <p:cNvGrpSpPr>
            <a:grpSpLocks/>
          </p:cNvGrpSpPr>
          <p:nvPr/>
        </p:nvGrpSpPr>
        <p:grpSpPr bwMode="auto">
          <a:xfrm>
            <a:off x="0" y="-7938"/>
            <a:ext cx="12192000" cy="6865938"/>
            <a:chOff x="-101" y="-8467"/>
            <a:chExt cx="12192106" cy="6866467"/>
          </a:xfrm>
        </p:grpSpPr>
        <p:cxnSp>
          <p:nvCxnSpPr>
            <p:cNvPr id="5" name="Straight Connector 31">
              <a:extLst>
                <a:ext uri="{FF2B5EF4-FFF2-40B4-BE49-F238E27FC236}">
                  <a16:creationId xmlns:a16="http://schemas.microsoft.com/office/drawing/2014/main" id="{29126B8E-BF2E-6D4E-8F6E-9E7670ACA943}"/>
                </a:ext>
              </a:extLst>
            </p:cNvPr>
            <p:cNvCxnSpPr>
              <a:cxnSpLocks noChangeShapeType="1"/>
            </p:cNvCxnSpPr>
            <p:nvPr/>
          </p:nvCxnSpPr>
          <p:spPr bwMode="auto">
            <a:xfrm>
              <a:off x="9371008" y="0"/>
              <a:ext cx="1219207" cy="6858000"/>
            </a:xfrm>
            <a:prstGeom prst="straightConnector1">
              <a:avLst/>
            </a:prstGeom>
            <a:noFill/>
            <a:ln w="9528" cap="rnd">
              <a:solidFill>
                <a:srgbClr val="BFBFBF"/>
              </a:solidFill>
              <a:miter lim="800000"/>
              <a:headEnd/>
              <a:tailEnd/>
            </a:ln>
            <a:extLst>
              <a:ext uri="{909E8E84-426E-40DD-AFC4-6F175D3DCCD1}">
                <a14:hiddenFill xmlns:a14="http://schemas.microsoft.com/office/drawing/2010/main">
                  <a:noFill/>
                </a14:hiddenFill>
              </a:ext>
            </a:extLst>
          </p:spPr>
        </p:cxnSp>
        <p:cxnSp>
          <p:nvCxnSpPr>
            <p:cNvPr id="6" name="Straight Connector 20">
              <a:extLst>
                <a:ext uri="{FF2B5EF4-FFF2-40B4-BE49-F238E27FC236}">
                  <a16:creationId xmlns:a16="http://schemas.microsoft.com/office/drawing/2014/main" id="{3C71D43C-A856-1247-BEFB-87C681987799}"/>
                </a:ext>
              </a:extLst>
            </p:cNvPr>
            <p:cNvCxnSpPr>
              <a:cxnSpLocks noChangeShapeType="1"/>
            </p:cNvCxnSpPr>
            <p:nvPr/>
          </p:nvCxnSpPr>
          <p:spPr bwMode="auto">
            <a:xfrm flipH="1">
              <a:off x="7425266" y="3681410"/>
              <a:ext cx="4763557" cy="3176590"/>
            </a:xfrm>
            <a:prstGeom prst="straightConnector1">
              <a:avLst/>
            </a:prstGeom>
            <a:noFill/>
            <a:ln w="9528" cap="rnd">
              <a:solidFill>
                <a:srgbClr val="D9D9D9"/>
              </a:solidFill>
              <a:miter lim="800000"/>
              <a:headEnd/>
              <a:tailEnd/>
            </a:ln>
            <a:extLst>
              <a:ext uri="{909E8E84-426E-40DD-AFC4-6F175D3DCCD1}">
                <a14:hiddenFill xmlns:a14="http://schemas.microsoft.com/office/drawing/2010/main">
                  <a:noFill/>
                </a14:hiddenFill>
              </a:ext>
            </a:extLst>
          </p:spPr>
        </p:cxnSp>
        <p:sp>
          <p:nvSpPr>
            <p:cNvPr id="7" name="Rectangle 23">
              <a:extLst>
                <a:ext uri="{FF2B5EF4-FFF2-40B4-BE49-F238E27FC236}">
                  <a16:creationId xmlns:a16="http://schemas.microsoft.com/office/drawing/2014/main" id="{8AE925AA-915B-874E-9E6B-2C9BD92ABF39}"/>
                </a:ext>
              </a:extLst>
            </p:cNvPr>
            <p:cNvSpPr>
              <a:spLocks/>
            </p:cNvSpPr>
            <p:nvPr/>
          </p:nvSpPr>
          <p:spPr bwMode="auto">
            <a:xfrm>
              <a:off x="9181472" y="-8467"/>
              <a:ext cx="3007351" cy="6866467"/>
            </a:xfrm>
            <a:custGeom>
              <a:avLst/>
              <a:gdLst>
                <a:gd name="T0" fmla="*/ 1503676 w 3007349"/>
                <a:gd name="T1" fmla="*/ 0 h 6866467"/>
                <a:gd name="T2" fmla="*/ 3007351 w 3007349"/>
                <a:gd name="T3" fmla="*/ 3433234 h 6866467"/>
                <a:gd name="T4" fmla="*/ 1503676 w 3007349"/>
                <a:gd name="T5" fmla="*/ 6866467 h 6866467"/>
                <a:gd name="T6" fmla="*/ 0 w 3007349"/>
                <a:gd name="T7" fmla="*/ 3433234 h 6866467"/>
                <a:gd name="T8" fmla="*/ 17694720 60000 65536"/>
                <a:gd name="T9" fmla="*/ 0 60000 65536"/>
                <a:gd name="T10" fmla="*/ 5898240 60000 65536"/>
                <a:gd name="T11" fmla="*/ 11796480 60000 65536"/>
                <a:gd name="T12" fmla="*/ 0 w 3007349"/>
                <a:gd name="T13" fmla="*/ 0 h 6866467"/>
                <a:gd name="T14" fmla="*/ 3007349 w 3007349"/>
                <a:gd name="T15" fmla="*/ 6866467 h 6866467"/>
              </a:gdLst>
              <a:ahLst/>
              <a:cxnLst>
                <a:cxn ang="T8">
                  <a:pos x="T0" y="T1"/>
                </a:cxn>
                <a:cxn ang="T9">
                  <a:pos x="T2" y="T3"/>
                </a:cxn>
                <a:cxn ang="T10">
                  <a:pos x="T4" y="T5"/>
                </a:cxn>
                <a:cxn ang="T11">
                  <a:pos x="T6" y="T7"/>
                </a:cxn>
              </a:cxnLst>
              <a:rect l="T12" t="T13" r="T14" b="T15"/>
              <a:pathLst>
                <a:path w="3007349" h="6866467">
                  <a:moveTo>
                    <a:pt x="2045532" y="0"/>
                  </a:moveTo>
                  <a:lnTo>
                    <a:pt x="3007349" y="0"/>
                  </a:lnTo>
                  <a:lnTo>
                    <a:pt x="3007349" y="6866467"/>
                  </a:lnTo>
                  <a:lnTo>
                    <a:pt x="0" y="6866467"/>
                  </a:lnTo>
                  <a:lnTo>
                    <a:pt x="2045532" y="0"/>
                  </a:lnTo>
                  <a:close/>
                </a:path>
              </a:pathLst>
            </a:custGeom>
            <a:solidFill>
              <a:srgbClr val="90C226">
                <a:alpha val="30196"/>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8" name="Rectangle 25">
              <a:extLst>
                <a:ext uri="{FF2B5EF4-FFF2-40B4-BE49-F238E27FC236}">
                  <a16:creationId xmlns:a16="http://schemas.microsoft.com/office/drawing/2014/main" id="{D724C173-0AD1-8142-8985-1913B8A6C8BF}"/>
                </a:ext>
              </a:extLst>
            </p:cNvPr>
            <p:cNvSpPr>
              <a:spLocks/>
            </p:cNvSpPr>
            <p:nvPr/>
          </p:nvSpPr>
          <p:spPr bwMode="auto">
            <a:xfrm>
              <a:off x="9603440" y="-8467"/>
              <a:ext cx="2588556" cy="6866467"/>
            </a:xfrm>
            <a:custGeom>
              <a:avLst/>
              <a:gdLst>
                <a:gd name="T0" fmla="*/ 1294278 w 2573311"/>
                <a:gd name="T1" fmla="*/ 0 h 6866467"/>
                <a:gd name="T2" fmla="*/ 2588556 w 2573311"/>
                <a:gd name="T3" fmla="*/ 3433234 h 6866467"/>
                <a:gd name="T4" fmla="*/ 1294278 w 2573311"/>
                <a:gd name="T5" fmla="*/ 6866467 h 6866467"/>
                <a:gd name="T6" fmla="*/ 0 w 2573311"/>
                <a:gd name="T7" fmla="*/ 3433234 h 6866467"/>
                <a:gd name="T8" fmla="*/ 17694720 60000 65536"/>
                <a:gd name="T9" fmla="*/ 0 60000 65536"/>
                <a:gd name="T10" fmla="*/ 5898240 60000 65536"/>
                <a:gd name="T11" fmla="*/ 11796480 60000 65536"/>
                <a:gd name="T12" fmla="*/ 0 w 2573311"/>
                <a:gd name="T13" fmla="*/ 0 h 6866467"/>
                <a:gd name="T14" fmla="*/ 2573311 w 2573311"/>
                <a:gd name="T15" fmla="*/ 6866467 h 6866467"/>
              </a:gdLst>
              <a:ahLst/>
              <a:cxnLst>
                <a:cxn ang="T8">
                  <a:pos x="T0" y="T1"/>
                </a:cxn>
                <a:cxn ang="T9">
                  <a:pos x="T2" y="T3"/>
                </a:cxn>
                <a:cxn ang="T10">
                  <a:pos x="T4" y="T5"/>
                </a:cxn>
                <a:cxn ang="T11">
                  <a:pos x="T6" y="T7"/>
                </a:cxn>
              </a:cxnLst>
              <a:rect l="T12" t="T13" r="T14" b="T15"/>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9" name="Isosceles Triangle 26">
              <a:extLst>
                <a:ext uri="{FF2B5EF4-FFF2-40B4-BE49-F238E27FC236}">
                  <a16:creationId xmlns:a16="http://schemas.microsoft.com/office/drawing/2014/main" id="{C276610D-0D46-A547-8310-A83D14B1CF19}"/>
                </a:ext>
              </a:extLst>
            </p:cNvPr>
            <p:cNvSpPr>
              <a:spLocks/>
            </p:cNvSpPr>
            <p:nvPr/>
          </p:nvSpPr>
          <p:spPr bwMode="auto">
            <a:xfrm>
              <a:off x="8932334" y="3047996"/>
              <a:ext cx="3259671" cy="3810003"/>
            </a:xfrm>
            <a:custGeom>
              <a:avLst/>
              <a:gdLst>
                <a:gd name="T0" fmla="*/ 1629836 w 3259671"/>
                <a:gd name="T1" fmla="*/ 0 h 3810003"/>
                <a:gd name="T2" fmla="*/ 3259671 w 3259671"/>
                <a:gd name="T3" fmla="*/ 1905002 h 3810003"/>
                <a:gd name="T4" fmla="*/ 1629836 w 3259671"/>
                <a:gd name="T5" fmla="*/ 3810003 h 3810003"/>
                <a:gd name="T6" fmla="*/ 0 w 3259671"/>
                <a:gd name="T7" fmla="*/ 1905002 h 3810003"/>
                <a:gd name="T8" fmla="*/ 3259671 w 3259671"/>
                <a:gd name="T9" fmla="*/ 0 h 3810003"/>
                <a:gd name="T10" fmla="*/ 1629835 w 3259671"/>
                <a:gd name="T11" fmla="*/ 1905001 h 3810003"/>
                <a:gd name="T12" fmla="*/ 0 w 3259671"/>
                <a:gd name="T13" fmla="*/ 3810003 h 3810003"/>
                <a:gd name="T14" fmla="*/ 3259671 w 3259671"/>
                <a:gd name="T15" fmla="*/ 3810003 h 3810003"/>
                <a:gd name="T16" fmla="*/ 3259671 w 3259671"/>
                <a:gd name="T17" fmla="*/ 3810003 h 3810003"/>
                <a:gd name="T18" fmla="*/ 3259671 w 3259671"/>
                <a:gd name="T19" fmla="*/ 1905001 h 3810003"/>
                <a:gd name="T20" fmla="*/ 17694720 60000 65536"/>
                <a:gd name="T21" fmla="*/ 0 60000 65536"/>
                <a:gd name="T22" fmla="*/ 5898240 60000 65536"/>
                <a:gd name="T23" fmla="*/ 11796480 60000 65536"/>
                <a:gd name="T24" fmla="*/ 17694720 60000 65536"/>
                <a:gd name="T25" fmla="*/ 11796480 60000 65536"/>
                <a:gd name="T26" fmla="*/ 5898240 60000 65536"/>
                <a:gd name="T27" fmla="*/ 5898240 60000 65536"/>
                <a:gd name="T28" fmla="*/ 5898240 60000 65536"/>
                <a:gd name="T29" fmla="*/ 0 60000 65536"/>
                <a:gd name="T30" fmla="*/ 1629835 w 3259671"/>
                <a:gd name="T31" fmla="*/ 1905001 h 3810003"/>
                <a:gd name="T32" fmla="*/ 3259671 w 3259671"/>
                <a:gd name="T33" fmla="*/ 3810003 h 38100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59671" h="3810003">
                  <a:moveTo>
                    <a:pt x="0" y="3810003"/>
                  </a:moveTo>
                  <a:lnTo>
                    <a:pt x="3259671" y="0"/>
                  </a:lnTo>
                  <a:lnTo>
                    <a:pt x="3259671" y="3810003"/>
                  </a:lnTo>
                  <a:lnTo>
                    <a:pt x="0" y="3810003"/>
                  </a:lnTo>
                  <a:close/>
                </a:path>
              </a:pathLst>
            </a:custGeom>
            <a:solidFill>
              <a:srgbClr val="54A021">
                <a:alpha val="72156"/>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 name="Rectangle 27">
              <a:extLst>
                <a:ext uri="{FF2B5EF4-FFF2-40B4-BE49-F238E27FC236}">
                  <a16:creationId xmlns:a16="http://schemas.microsoft.com/office/drawing/2014/main" id="{7C4BE751-49AF-6943-A20D-3EEDA0340953}"/>
                </a:ext>
              </a:extLst>
            </p:cNvPr>
            <p:cNvSpPr>
              <a:spLocks/>
            </p:cNvSpPr>
            <p:nvPr/>
          </p:nvSpPr>
          <p:spPr bwMode="auto">
            <a:xfrm>
              <a:off x="9334496" y="-8467"/>
              <a:ext cx="2854327" cy="6866467"/>
            </a:xfrm>
            <a:custGeom>
              <a:avLst/>
              <a:gdLst>
                <a:gd name="T0" fmla="*/ 1427164 w 2858013"/>
                <a:gd name="T1" fmla="*/ 0 h 6866467"/>
                <a:gd name="T2" fmla="*/ 2854327 w 2858013"/>
                <a:gd name="T3" fmla="*/ 3433234 h 6866467"/>
                <a:gd name="T4" fmla="*/ 1427164 w 2858013"/>
                <a:gd name="T5" fmla="*/ 6866467 h 6866467"/>
                <a:gd name="T6" fmla="*/ 0 w 2858013"/>
                <a:gd name="T7" fmla="*/ 3433234 h 6866467"/>
                <a:gd name="T8" fmla="*/ 17694720 60000 65536"/>
                <a:gd name="T9" fmla="*/ 0 60000 65536"/>
                <a:gd name="T10" fmla="*/ 5898240 60000 65536"/>
                <a:gd name="T11" fmla="*/ 11796480 60000 65536"/>
                <a:gd name="T12" fmla="*/ 0 w 2858013"/>
                <a:gd name="T13" fmla="*/ 0 h 6866467"/>
                <a:gd name="T14" fmla="*/ 2858013 w 2858013"/>
                <a:gd name="T15" fmla="*/ 6866467 h 6866467"/>
              </a:gdLst>
              <a:ahLst/>
              <a:cxnLst>
                <a:cxn ang="T8">
                  <a:pos x="T0" y="T1"/>
                </a:cxn>
                <a:cxn ang="T9">
                  <a:pos x="T2" y="T3"/>
                </a:cxn>
                <a:cxn ang="T10">
                  <a:pos x="T4" y="T5"/>
                </a:cxn>
                <a:cxn ang="T11">
                  <a:pos x="T6" y="T7"/>
                </a:cxn>
              </a:cxnLst>
              <a:rect l="T12" t="T13" r="T14" b="T15"/>
              <a:pathLst>
                <a:path w="2858013" h="6866467">
                  <a:moveTo>
                    <a:pt x="0" y="0"/>
                  </a:moveTo>
                  <a:lnTo>
                    <a:pt x="2858013" y="0"/>
                  </a:lnTo>
                  <a:lnTo>
                    <a:pt x="2858013" y="6866467"/>
                  </a:lnTo>
                  <a:lnTo>
                    <a:pt x="2473942" y="6866467"/>
                  </a:lnTo>
                  <a:lnTo>
                    <a:pt x="0" y="0"/>
                  </a:lnTo>
                  <a:close/>
                </a:path>
              </a:pathLst>
            </a:custGeom>
            <a:solidFill>
              <a:srgbClr val="3F7819">
                <a:alpha val="70195"/>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1" name="Rectangle 28">
              <a:extLst>
                <a:ext uri="{FF2B5EF4-FFF2-40B4-BE49-F238E27FC236}">
                  <a16:creationId xmlns:a16="http://schemas.microsoft.com/office/drawing/2014/main" id="{8F0180A1-44CC-3A4E-931C-4EA39FC14A1D}"/>
                </a:ext>
              </a:extLst>
            </p:cNvPr>
            <p:cNvSpPr>
              <a:spLocks/>
            </p:cNvSpPr>
            <p:nvPr/>
          </p:nvSpPr>
          <p:spPr bwMode="auto">
            <a:xfrm>
              <a:off x="10898733" y="-8467"/>
              <a:ext cx="1290090" cy="6866467"/>
            </a:xfrm>
            <a:custGeom>
              <a:avLst/>
              <a:gdLst>
                <a:gd name="T0" fmla="*/ 645045 w 1290094"/>
                <a:gd name="T1" fmla="*/ 0 h 6858000"/>
                <a:gd name="T2" fmla="*/ 1290090 w 1290094"/>
                <a:gd name="T3" fmla="*/ 3433234 h 6858000"/>
                <a:gd name="T4" fmla="*/ 645045 w 1290094"/>
                <a:gd name="T5" fmla="*/ 6866467 h 6858000"/>
                <a:gd name="T6" fmla="*/ 0 w 1290094"/>
                <a:gd name="T7" fmla="*/ 3433234 h 6858000"/>
                <a:gd name="T8" fmla="*/ 17694720 60000 65536"/>
                <a:gd name="T9" fmla="*/ 0 60000 65536"/>
                <a:gd name="T10" fmla="*/ 5898240 60000 65536"/>
                <a:gd name="T11" fmla="*/ 11796480 60000 65536"/>
                <a:gd name="T12" fmla="*/ 0 w 1290094"/>
                <a:gd name="T13" fmla="*/ 0 h 6858000"/>
                <a:gd name="T14" fmla="*/ 1290094 w 1290094"/>
                <a:gd name="T15" fmla="*/ 6858000 h 6858000"/>
              </a:gdLst>
              <a:ahLst/>
              <a:cxnLst>
                <a:cxn ang="T8">
                  <a:pos x="T0" y="T1"/>
                </a:cxn>
                <a:cxn ang="T9">
                  <a:pos x="T2" y="T3"/>
                </a:cxn>
                <a:cxn ang="T10">
                  <a:pos x="T4" y="T5"/>
                </a:cxn>
                <a:cxn ang="T11">
                  <a:pos x="T6" y="T7"/>
                </a:cxn>
              </a:cxnLst>
              <a:rect l="T12" t="T13" r="T14" b="T15"/>
              <a:pathLst>
                <a:path w="1290094" h="6858000">
                  <a:moveTo>
                    <a:pt x="1019735" y="0"/>
                  </a:moveTo>
                  <a:lnTo>
                    <a:pt x="1290094" y="0"/>
                  </a:lnTo>
                  <a:lnTo>
                    <a:pt x="1290094" y="6858000"/>
                  </a:lnTo>
                  <a:lnTo>
                    <a:pt x="0" y="6858000"/>
                  </a:lnTo>
                  <a:lnTo>
                    <a:pt x="1019735" y="0"/>
                  </a:lnTo>
                  <a:close/>
                </a:path>
              </a:pathLst>
            </a:custGeom>
            <a:solidFill>
              <a:srgbClr val="C0E474">
                <a:alpha val="70195"/>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2" name="Rectangle 29">
              <a:extLst>
                <a:ext uri="{FF2B5EF4-FFF2-40B4-BE49-F238E27FC236}">
                  <a16:creationId xmlns:a16="http://schemas.microsoft.com/office/drawing/2014/main" id="{BAAED81A-3FE3-2744-A906-3813BC5351D8}"/>
                </a:ext>
              </a:extLst>
            </p:cNvPr>
            <p:cNvSpPr>
              <a:spLocks/>
            </p:cNvSpPr>
            <p:nvPr/>
          </p:nvSpPr>
          <p:spPr bwMode="auto">
            <a:xfrm>
              <a:off x="10938994" y="-8467"/>
              <a:ext cx="1249829" cy="6866467"/>
            </a:xfrm>
            <a:custGeom>
              <a:avLst/>
              <a:gdLst>
                <a:gd name="T0" fmla="*/ 624915 w 1249825"/>
                <a:gd name="T1" fmla="*/ 0 h 6858000"/>
                <a:gd name="T2" fmla="*/ 1249829 w 1249825"/>
                <a:gd name="T3" fmla="*/ 3433234 h 6858000"/>
                <a:gd name="T4" fmla="*/ 624915 w 1249825"/>
                <a:gd name="T5" fmla="*/ 6866467 h 6858000"/>
                <a:gd name="T6" fmla="*/ 0 w 1249825"/>
                <a:gd name="T7" fmla="*/ 3433234 h 6858000"/>
                <a:gd name="T8" fmla="*/ 17694720 60000 65536"/>
                <a:gd name="T9" fmla="*/ 0 60000 65536"/>
                <a:gd name="T10" fmla="*/ 5898240 60000 65536"/>
                <a:gd name="T11" fmla="*/ 11796480 60000 65536"/>
                <a:gd name="T12" fmla="*/ 0 w 1249825"/>
                <a:gd name="T13" fmla="*/ 0 h 6858000"/>
                <a:gd name="T14" fmla="*/ 1249825 w 1249825"/>
                <a:gd name="T15" fmla="*/ 6858000 h 6858000"/>
              </a:gdLst>
              <a:ahLst/>
              <a:cxnLst>
                <a:cxn ang="T8">
                  <a:pos x="T0" y="T1"/>
                </a:cxn>
                <a:cxn ang="T9">
                  <a:pos x="T2" y="T3"/>
                </a:cxn>
                <a:cxn ang="T10">
                  <a:pos x="T4" y="T5"/>
                </a:cxn>
                <a:cxn ang="T11">
                  <a:pos x="T6" y="T7"/>
                </a:cxn>
              </a:cxnLst>
              <a:rect l="T12" t="T13" r="T14" b="T15"/>
              <a:pathLst>
                <a:path w="1249825" h="6858000">
                  <a:moveTo>
                    <a:pt x="0" y="0"/>
                  </a:moveTo>
                  <a:lnTo>
                    <a:pt x="1249825" y="0"/>
                  </a:lnTo>
                  <a:lnTo>
                    <a:pt x="1249825" y="6858000"/>
                  </a:lnTo>
                  <a:lnTo>
                    <a:pt x="1109382" y="6858000"/>
                  </a:lnTo>
                  <a:lnTo>
                    <a:pt x="0" y="0"/>
                  </a:lnTo>
                  <a:close/>
                </a:path>
              </a:pathLst>
            </a:custGeom>
            <a:solidFill>
              <a:srgbClr val="90C226">
                <a:alpha val="65097"/>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5" name="Isosceles Triangle 30">
              <a:extLst>
                <a:ext uri="{FF2B5EF4-FFF2-40B4-BE49-F238E27FC236}">
                  <a16:creationId xmlns:a16="http://schemas.microsoft.com/office/drawing/2014/main" id="{D4A8EF16-DC86-B442-99DC-2E49CD767AA2}"/>
                </a:ext>
              </a:extLst>
            </p:cNvPr>
            <p:cNvSpPr>
              <a:spLocks/>
            </p:cNvSpPr>
            <p:nvPr/>
          </p:nvSpPr>
          <p:spPr bwMode="auto">
            <a:xfrm>
              <a:off x="10371664" y="3589870"/>
              <a:ext cx="1817159" cy="3268129"/>
            </a:xfrm>
            <a:custGeom>
              <a:avLst/>
              <a:gdLst>
                <a:gd name="T0" fmla="*/ 908580 w 1817159"/>
                <a:gd name="T1" fmla="*/ 0 h 3268129"/>
                <a:gd name="T2" fmla="*/ 1817159 w 1817159"/>
                <a:gd name="T3" fmla="*/ 1634065 h 3268129"/>
                <a:gd name="T4" fmla="*/ 908580 w 1817159"/>
                <a:gd name="T5" fmla="*/ 3268129 h 3268129"/>
                <a:gd name="T6" fmla="*/ 0 w 1817159"/>
                <a:gd name="T7" fmla="*/ 1634065 h 3268129"/>
                <a:gd name="T8" fmla="*/ 1817159 w 1817159"/>
                <a:gd name="T9" fmla="*/ 0 h 3268129"/>
                <a:gd name="T10" fmla="*/ 908579 w 1817159"/>
                <a:gd name="T11" fmla="*/ 1634064 h 3268129"/>
                <a:gd name="T12" fmla="*/ 0 w 1817159"/>
                <a:gd name="T13" fmla="*/ 3268129 h 3268129"/>
                <a:gd name="T14" fmla="*/ 1817159 w 1817159"/>
                <a:gd name="T15" fmla="*/ 3268129 h 3268129"/>
                <a:gd name="T16" fmla="*/ 1817159 w 1817159"/>
                <a:gd name="T17" fmla="*/ 3268129 h 3268129"/>
                <a:gd name="T18" fmla="*/ 1817159 w 1817159"/>
                <a:gd name="T19" fmla="*/ 1634064 h 3268129"/>
                <a:gd name="T20" fmla="*/ 17694720 60000 65536"/>
                <a:gd name="T21" fmla="*/ 0 60000 65536"/>
                <a:gd name="T22" fmla="*/ 5898240 60000 65536"/>
                <a:gd name="T23" fmla="*/ 11796480 60000 65536"/>
                <a:gd name="T24" fmla="*/ 17694720 60000 65536"/>
                <a:gd name="T25" fmla="*/ 11796480 60000 65536"/>
                <a:gd name="T26" fmla="*/ 5898240 60000 65536"/>
                <a:gd name="T27" fmla="*/ 5898240 60000 65536"/>
                <a:gd name="T28" fmla="*/ 5898240 60000 65536"/>
                <a:gd name="T29" fmla="*/ 0 60000 65536"/>
                <a:gd name="T30" fmla="*/ 908579 w 1817159"/>
                <a:gd name="T31" fmla="*/ 1634064 h 3268129"/>
                <a:gd name="T32" fmla="*/ 1817159 w 1817159"/>
                <a:gd name="T33" fmla="*/ 3268129 h 3268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7159" h="3268129">
                  <a:moveTo>
                    <a:pt x="0" y="3268129"/>
                  </a:moveTo>
                  <a:lnTo>
                    <a:pt x="1817159" y="0"/>
                  </a:lnTo>
                  <a:lnTo>
                    <a:pt x="1817159" y="3268129"/>
                  </a:lnTo>
                  <a:lnTo>
                    <a:pt x="0" y="3268129"/>
                  </a:lnTo>
                  <a:close/>
                </a:path>
              </a:pathLst>
            </a:custGeom>
            <a:solidFill>
              <a:srgbClr val="90C226">
                <a:alpha val="79999"/>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6" name="Isosceles Triangle 18">
              <a:extLst>
                <a:ext uri="{FF2B5EF4-FFF2-40B4-BE49-F238E27FC236}">
                  <a16:creationId xmlns:a16="http://schemas.microsoft.com/office/drawing/2014/main" id="{B8F55351-92FC-6E48-BAF2-689AA71A0A94}"/>
                </a:ext>
              </a:extLst>
            </p:cNvPr>
            <p:cNvSpPr>
              <a:spLocks/>
            </p:cNvSpPr>
            <p:nvPr/>
          </p:nvSpPr>
          <p:spPr bwMode="auto">
            <a:xfrm rot="10799991">
              <a:off x="-101" y="0"/>
              <a:ext cx="842592" cy="5666152"/>
            </a:xfrm>
            <a:custGeom>
              <a:avLst/>
              <a:gdLst>
                <a:gd name="T0" fmla="*/ 421296 w 842592"/>
                <a:gd name="T1" fmla="*/ 0 h 5666152"/>
                <a:gd name="T2" fmla="*/ 842592 w 842592"/>
                <a:gd name="T3" fmla="*/ 2833076 h 5666152"/>
                <a:gd name="T4" fmla="*/ 421296 w 842592"/>
                <a:gd name="T5" fmla="*/ 5666152 h 5666152"/>
                <a:gd name="T6" fmla="*/ 0 w 842592"/>
                <a:gd name="T7" fmla="*/ 2833076 h 5666152"/>
                <a:gd name="T8" fmla="*/ 842592 w 842592"/>
                <a:gd name="T9" fmla="*/ 0 h 5666152"/>
                <a:gd name="T10" fmla="*/ 421296 w 842592"/>
                <a:gd name="T11" fmla="*/ 2833076 h 5666152"/>
                <a:gd name="T12" fmla="*/ 0 w 842592"/>
                <a:gd name="T13" fmla="*/ 5666152 h 5666152"/>
                <a:gd name="T14" fmla="*/ 842592 w 842592"/>
                <a:gd name="T15" fmla="*/ 5666152 h 5666152"/>
                <a:gd name="T16" fmla="*/ 842592 w 842592"/>
                <a:gd name="T17" fmla="*/ 5666152 h 5666152"/>
                <a:gd name="T18" fmla="*/ 842592 w 842592"/>
                <a:gd name="T19" fmla="*/ 2833076 h 5666152"/>
                <a:gd name="T20" fmla="*/ 17694720 60000 65536"/>
                <a:gd name="T21" fmla="*/ 0 60000 65536"/>
                <a:gd name="T22" fmla="*/ 5898240 60000 65536"/>
                <a:gd name="T23" fmla="*/ 11796480 60000 65536"/>
                <a:gd name="T24" fmla="*/ 17694720 60000 65536"/>
                <a:gd name="T25" fmla="*/ 11796480 60000 65536"/>
                <a:gd name="T26" fmla="*/ 5898240 60000 65536"/>
                <a:gd name="T27" fmla="*/ 5898240 60000 65536"/>
                <a:gd name="T28" fmla="*/ 5898240 60000 65536"/>
                <a:gd name="T29" fmla="*/ 0 60000 65536"/>
                <a:gd name="T30" fmla="*/ 421296 w 842592"/>
                <a:gd name="T31" fmla="*/ 2833076 h 5666152"/>
                <a:gd name="T32" fmla="*/ 842592 w 842592"/>
                <a:gd name="T33" fmla="*/ 5666152 h 56661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42592" h="5666152">
                  <a:moveTo>
                    <a:pt x="0" y="5666152"/>
                  </a:moveTo>
                  <a:lnTo>
                    <a:pt x="842592" y="0"/>
                  </a:lnTo>
                  <a:lnTo>
                    <a:pt x="842592" y="5666152"/>
                  </a:lnTo>
                  <a:lnTo>
                    <a:pt x="0" y="5666152"/>
                  </a:lnTo>
                  <a:close/>
                </a:path>
              </a:pathLst>
            </a:custGeom>
            <a:solidFill>
              <a:srgbClr val="90C226">
                <a:alpha val="85097"/>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grpSp>
      <p:sp>
        <p:nvSpPr>
          <p:cNvPr id="13" name="Title 1"/>
          <p:cNvSpPr txBox="1">
            <a:spLocks noGrp="1"/>
          </p:cNvSpPr>
          <p:nvPr>
            <p:ph type="ctrTitle"/>
          </p:nvPr>
        </p:nvSpPr>
        <p:spPr>
          <a:xfrm>
            <a:off x="1507068" y="2404533"/>
            <a:ext cx="7766931" cy="1646304"/>
          </a:xfrm>
        </p:spPr>
        <p:txBody>
          <a:bodyPr anchor="b">
            <a:noAutofit/>
          </a:bodyPr>
          <a:lstStyle>
            <a:lvl1pPr algn="r">
              <a:defRPr sz="5400"/>
            </a:lvl1pPr>
          </a:lstStyle>
          <a:p>
            <a:pPr lvl="0"/>
            <a:r>
              <a:rPr lang="en-US"/>
              <a:t>Click to edit Master title style</a:t>
            </a:r>
          </a:p>
        </p:txBody>
      </p:sp>
      <p:sp>
        <p:nvSpPr>
          <p:cNvPr id="14" name="Subtitle 2"/>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en-US"/>
              <a:t>Click to edit Master subtitle style</a:t>
            </a:r>
          </a:p>
        </p:txBody>
      </p:sp>
      <p:sp>
        <p:nvSpPr>
          <p:cNvPr id="17" name="Date Placeholder 3">
            <a:extLst>
              <a:ext uri="{FF2B5EF4-FFF2-40B4-BE49-F238E27FC236}">
                <a16:creationId xmlns:a16="http://schemas.microsoft.com/office/drawing/2014/main" id="{3415074D-50DA-F34C-9703-400BBD5B9CF9}"/>
              </a:ext>
            </a:extLst>
          </p:cNvPr>
          <p:cNvSpPr txBox="1">
            <a:spLocks noGrp="1"/>
          </p:cNvSpPr>
          <p:nvPr>
            <p:ph type="dt" sz="half" idx="10"/>
          </p:nvPr>
        </p:nvSpPr>
        <p:spPr/>
        <p:txBody>
          <a:bodyPr/>
          <a:lstStyle>
            <a:lvl1pPr>
              <a:defRPr smtClean="0"/>
            </a:lvl1pPr>
          </a:lstStyle>
          <a:p>
            <a:pPr>
              <a:defRPr/>
            </a:pPr>
            <a:fld id="{D5DF8700-4F63-7A49-A4E2-2DA5F3E5D85C}" type="datetime1">
              <a:rPr/>
              <a:pPr>
                <a:defRPr/>
              </a:pPr>
              <a:t>09/07/2020</a:t>
            </a:fld>
            <a:endParaRPr/>
          </a:p>
        </p:txBody>
      </p:sp>
      <p:sp>
        <p:nvSpPr>
          <p:cNvPr id="18" name="Footer Placeholder 4">
            <a:extLst>
              <a:ext uri="{FF2B5EF4-FFF2-40B4-BE49-F238E27FC236}">
                <a16:creationId xmlns:a16="http://schemas.microsoft.com/office/drawing/2014/main" id="{FCF644C3-085E-574E-9F82-70A45815BFAE}"/>
              </a:ext>
            </a:extLst>
          </p:cNvPr>
          <p:cNvSpPr txBox="1">
            <a:spLocks noGrp="1"/>
          </p:cNvSpPr>
          <p:nvPr>
            <p:ph type="ftr" sz="quarter" idx="11"/>
          </p:nvPr>
        </p:nvSpPr>
        <p:spPr/>
        <p:txBody>
          <a:bodyPr/>
          <a:lstStyle>
            <a:lvl1pPr>
              <a:defRPr smtClean="0"/>
            </a:lvl1pPr>
          </a:lstStyle>
          <a:p>
            <a:pPr>
              <a:defRPr/>
            </a:pPr>
            <a:endParaRPr/>
          </a:p>
        </p:txBody>
      </p:sp>
      <p:sp>
        <p:nvSpPr>
          <p:cNvPr id="19" name="Slide Number Placeholder 5">
            <a:extLst>
              <a:ext uri="{FF2B5EF4-FFF2-40B4-BE49-F238E27FC236}">
                <a16:creationId xmlns:a16="http://schemas.microsoft.com/office/drawing/2014/main" id="{C6C5A022-477E-E048-8C99-50FCBA130308}"/>
              </a:ext>
            </a:extLst>
          </p:cNvPr>
          <p:cNvSpPr txBox="1">
            <a:spLocks noGrp="1"/>
          </p:cNvSpPr>
          <p:nvPr>
            <p:ph type="sldNum" sz="quarter" idx="12"/>
          </p:nvPr>
        </p:nvSpPr>
        <p:spPr/>
        <p:txBody>
          <a:bodyPr/>
          <a:lstStyle>
            <a:lvl1pPr>
              <a:defRPr/>
            </a:lvl1pPr>
          </a:lstStyle>
          <a:p>
            <a:fld id="{1022E3E8-C49C-3A41-95EB-9AEC5AECEBB7}" type="slidenum">
              <a:rPr lang="en-GB" altLang="en-US"/>
              <a:pPr/>
              <a:t>‹#›</a:t>
            </a:fld>
            <a:endParaRPr lang="en-GB" altLang="en-US"/>
          </a:p>
        </p:txBody>
      </p:sp>
    </p:spTree>
    <p:extLst>
      <p:ext uri="{BB962C8B-B14F-4D97-AF65-F5344CB8AC3E}">
        <p14:creationId xmlns:p14="http://schemas.microsoft.com/office/powerpoint/2010/main" val="262746847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3403597"/>
          </a:xfrm>
        </p:spPr>
        <p:txBody>
          <a:bodyPr anchor="ctr"/>
          <a:lstStyle>
            <a:lvl1pPr>
              <a:defRPr sz="4400"/>
            </a:lvl1pPr>
          </a:lstStyle>
          <a:p>
            <a:pPr lvl="0"/>
            <a:r>
              <a:rPr lang="en-US"/>
              <a:t>Click to edit Master title style</a:t>
            </a:r>
          </a:p>
        </p:txBody>
      </p:sp>
      <p:sp>
        <p:nvSpPr>
          <p:cNvPr id="3" name="Text Placeholder 2"/>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C8D19B3F-4C81-234D-ADD3-A1180CED1B4C}"/>
              </a:ext>
            </a:extLst>
          </p:cNvPr>
          <p:cNvSpPr txBox="1">
            <a:spLocks noGrp="1"/>
          </p:cNvSpPr>
          <p:nvPr>
            <p:ph type="dt" sz="half" idx="10"/>
          </p:nvPr>
        </p:nvSpPr>
        <p:spPr>
          <a:ln/>
        </p:spPr>
        <p:txBody>
          <a:bodyPr/>
          <a:lstStyle>
            <a:lvl1pPr>
              <a:defRPr/>
            </a:lvl1pPr>
          </a:lstStyle>
          <a:p>
            <a:pPr>
              <a:defRPr/>
            </a:pPr>
            <a:fld id="{6C52C472-CB72-FB4D-B3B6-AD3D7DE97394}" type="datetime1">
              <a:rPr/>
              <a:pPr>
                <a:defRPr/>
              </a:pPr>
              <a:t>09/07/2020</a:t>
            </a:fld>
            <a:endParaRPr/>
          </a:p>
        </p:txBody>
      </p:sp>
      <p:sp>
        <p:nvSpPr>
          <p:cNvPr id="5" name="Footer Placeholder 4">
            <a:extLst>
              <a:ext uri="{FF2B5EF4-FFF2-40B4-BE49-F238E27FC236}">
                <a16:creationId xmlns:a16="http://schemas.microsoft.com/office/drawing/2014/main" id="{24F28B74-EDC5-AF49-8064-B9AF72EFFE55}"/>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B37E5447-E568-EA4E-AF8E-7DA9A1956851}"/>
              </a:ext>
            </a:extLst>
          </p:cNvPr>
          <p:cNvSpPr txBox="1">
            <a:spLocks noGrp="1"/>
          </p:cNvSpPr>
          <p:nvPr>
            <p:ph type="sldNum" sz="quarter" idx="12"/>
          </p:nvPr>
        </p:nvSpPr>
        <p:spPr>
          <a:ln/>
        </p:spPr>
        <p:txBody>
          <a:bodyPr/>
          <a:lstStyle>
            <a:lvl1pPr>
              <a:defRPr/>
            </a:lvl1pPr>
          </a:lstStyle>
          <a:p>
            <a:fld id="{18CE9780-D5BC-C946-93A6-1520EC83A025}" type="slidenum">
              <a:rPr lang="en-GB" altLang="en-US"/>
              <a:pPr/>
              <a:t>‹#›</a:t>
            </a:fld>
            <a:endParaRPr lang="en-GB" altLang="en-US"/>
          </a:p>
        </p:txBody>
      </p:sp>
    </p:spTree>
    <p:extLst>
      <p:ext uri="{BB962C8B-B14F-4D97-AF65-F5344CB8AC3E}">
        <p14:creationId xmlns:p14="http://schemas.microsoft.com/office/powerpoint/2010/main" val="2470858492"/>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9">
            <a:extLst>
              <a:ext uri="{FF2B5EF4-FFF2-40B4-BE49-F238E27FC236}">
                <a16:creationId xmlns:a16="http://schemas.microsoft.com/office/drawing/2014/main" id="{20630E4D-6FE3-554A-ADC2-0F4DEDCCC40B}"/>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21">
            <a:extLst>
              <a:ext uri="{FF2B5EF4-FFF2-40B4-BE49-F238E27FC236}">
                <a16:creationId xmlns:a16="http://schemas.microsoft.com/office/drawing/2014/main" id="{674F9E6F-4D08-A341-A585-4D22395038DE}"/>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0">
                <a:solidFill>
                  <a:srgbClr val="C0E474"/>
                </a:solidFill>
                <a:latin typeface="Arial" panose="020B0604020202020204" pitchFamily="34" charset="0"/>
              </a:rPr>
              <a:t>”</a:t>
            </a:r>
            <a:endParaRPr lang="en-US" altLang="en-US">
              <a:solidFill>
                <a:srgbClr val="C0E474"/>
              </a:solidFill>
              <a:latin typeface="Arial" panose="020B0604020202020204" pitchFamily="34" charset="0"/>
            </a:endParaRPr>
          </a:p>
        </p:txBody>
      </p:sp>
      <p:sp>
        <p:nvSpPr>
          <p:cNvPr id="2" name="Title 1"/>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en-US"/>
              <a:t>Click to edit Master text styles</a:t>
            </a:r>
          </a:p>
        </p:txBody>
      </p:sp>
      <p:sp>
        <p:nvSpPr>
          <p:cNvPr id="4" name="Text Placeholder 2"/>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Click to edit Master text styles</a:t>
            </a:r>
          </a:p>
        </p:txBody>
      </p:sp>
      <p:sp>
        <p:nvSpPr>
          <p:cNvPr id="7" name="Date Placeholder 3">
            <a:extLst>
              <a:ext uri="{FF2B5EF4-FFF2-40B4-BE49-F238E27FC236}">
                <a16:creationId xmlns:a16="http://schemas.microsoft.com/office/drawing/2014/main" id="{9FC98D67-8CF5-7B4F-AAE7-F3C9857BCC8F}"/>
              </a:ext>
            </a:extLst>
          </p:cNvPr>
          <p:cNvSpPr txBox="1">
            <a:spLocks noGrp="1"/>
          </p:cNvSpPr>
          <p:nvPr>
            <p:ph type="dt" sz="half" idx="10"/>
          </p:nvPr>
        </p:nvSpPr>
        <p:spPr/>
        <p:txBody>
          <a:bodyPr/>
          <a:lstStyle>
            <a:lvl1pPr>
              <a:defRPr smtClean="0"/>
            </a:lvl1pPr>
          </a:lstStyle>
          <a:p>
            <a:pPr>
              <a:defRPr/>
            </a:pPr>
            <a:fld id="{A306EA50-7562-2349-9A31-40DE30652900}" type="datetime1">
              <a:rPr/>
              <a:pPr>
                <a:defRPr/>
              </a:pPr>
              <a:t>09/07/2020</a:t>
            </a:fld>
            <a:endParaRPr/>
          </a:p>
        </p:txBody>
      </p:sp>
      <p:sp>
        <p:nvSpPr>
          <p:cNvPr id="8" name="Footer Placeholder 4">
            <a:extLst>
              <a:ext uri="{FF2B5EF4-FFF2-40B4-BE49-F238E27FC236}">
                <a16:creationId xmlns:a16="http://schemas.microsoft.com/office/drawing/2014/main" id="{AE2EF865-88F8-384D-ADB0-7DE00D7B7ADD}"/>
              </a:ext>
            </a:extLst>
          </p:cNvPr>
          <p:cNvSpPr txBox="1">
            <a:spLocks noGrp="1"/>
          </p:cNvSpPr>
          <p:nvPr>
            <p:ph type="ftr" sz="quarter" idx="11"/>
          </p:nvPr>
        </p:nvSpPr>
        <p:spPr/>
        <p:txBody>
          <a:bodyPr/>
          <a:lstStyle>
            <a:lvl1pPr>
              <a:defRPr smtClean="0"/>
            </a:lvl1pPr>
          </a:lstStyle>
          <a:p>
            <a:pPr>
              <a:defRPr/>
            </a:pPr>
            <a:endParaRPr/>
          </a:p>
        </p:txBody>
      </p:sp>
      <p:sp>
        <p:nvSpPr>
          <p:cNvPr id="9" name="Slide Number Placeholder 5">
            <a:extLst>
              <a:ext uri="{FF2B5EF4-FFF2-40B4-BE49-F238E27FC236}">
                <a16:creationId xmlns:a16="http://schemas.microsoft.com/office/drawing/2014/main" id="{FB8AF99E-60CB-5C4B-88C8-8AE18B65F92F}"/>
              </a:ext>
            </a:extLst>
          </p:cNvPr>
          <p:cNvSpPr txBox="1">
            <a:spLocks noGrp="1"/>
          </p:cNvSpPr>
          <p:nvPr>
            <p:ph type="sldNum" sz="quarter" idx="12"/>
          </p:nvPr>
        </p:nvSpPr>
        <p:spPr/>
        <p:txBody>
          <a:bodyPr/>
          <a:lstStyle>
            <a:lvl1pPr>
              <a:defRPr/>
            </a:lvl1pPr>
          </a:lstStyle>
          <a:p>
            <a:fld id="{2DE5F45F-08A5-8441-9F42-9F25F7C644E6}" type="slidenum">
              <a:rPr lang="en-GB" altLang="en-US"/>
              <a:pPr/>
              <a:t>‹#›</a:t>
            </a:fld>
            <a:endParaRPr lang="en-GB" altLang="en-US"/>
          </a:p>
        </p:txBody>
      </p:sp>
    </p:spTree>
    <p:extLst>
      <p:ext uri="{BB962C8B-B14F-4D97-AF65-F5344CB8AC3E}">
        <p14:creationId xmlns:p14="http://schemas.microsoft.com/office/powerpoint/2010/main" val="16568989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1931990"/>
            <a:ext cx="8596667" cy="2595460"/>
          </a:xfrm>
        </p:spPr>
        <p:txBody>
          <a:bodyPr anchor="b"/>
          <a:lstStyle>
            <a:lvl1pPr>
              <a:defRPr sz="4400"/>
            </a:lvl1pPr>
          </a:lstStyle>
          <a:p>
            <a:pPr lvl="0"/>
            <a:r>
              <a:rPr lang="en-US"/>
              <a:t>Click to edit Master title style</a:t>
            </a:r>
          </a:p>
        </p:txBody>
      </p:sp>
      <p:sp>
        <p:nvSpPr>
          <p:cNvPr id="3" name="Text Placeholder 2"/>
          <p:cNvSpPr txBox="1">
            <a:spLocks noGrp="1"/>
          </p:cNvSpPr>
          <p:nvPr>
            <p:ph type="body" idx="4294967295"/>
          </p:nvPr>
        </p:nvSpPr>
        <p:spPr>
          <a:xfrm>
            <a:off x="677332" y="4527450"/>
            <a:ext cx="8596667" cy="1513917"/>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EFF2C5EC-AD33-0F4B-8FBD-5280859A8C28}"/>
              </a:ext>
            </a:extLst>
          </p:cNvPr>
          <p:cNvSpPr txBox="1">
            <a:spLocks noGrp="1"/>
          </p:cNvSpPr>
          <p:nvPr>
            <p:ph type="dt" sz="half" idx="10"/>
          </p:nvPr>
        </p:nvSpPr>
        <p:spPr>
          <a:ln/>
        </p:spPr>
        <p:txBody>
          <a:bodyPr/>
          <a:lstStyle>
            <a:lvl1pPr>
              <a:defRPr/>
            </a:lvl1pPr>
          </a:lstStyle>
          <a:p>
            <a:pPr>
              <a:defRPr/>
            </a:pPr>
            <a:fld id="{040669CF-F5DE-2D45-B1D2-C9D431CC9B52}" type="datetime1">
              <a:rPr/>
              <a:pPr>
                <a:defRPr/>
              </a:pPr>
              <a:t>09/07/2020</a:t>
            </a:fld>
            <a:endParaRPr/>
          </a:p>
        </p:txBody>
      </p:sp>
      <p:sp>
        <p:nvSpPr>
          <p:cNvPr id="5" name="Footer Placeholder 4">
            <a:extLst>
              <a:ext uri="{FF2B5EF4-FFF2-40B4-BE49-F238E27FC236}">
                <a16:creationId xmlns:a16="http://schemas.microsoft.com/office/drawing/2014/main" id="{C8865542-0CC0-074A-BF53-9C3404F03CDF}"/>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CFDFC891-270F-0042-AC6B-46DA3723B377}"/>
              </a:ext>
            </a:extLst>
          </p:cNvPr>
          <p:cNvSpPr txBox="1">
            <a:spLocks noGrp="1"/>
          </p:cNvSpPr>
          <p:nvPr>
            <p:ph type="sldNum" sz="quarter" idx="12"/>
          </p:nvPr>
        </p:nvSpPr>
        <p:spPr>
          <a:ln/>
        </p:spPr>
        <p:txBody>
          <a:bodyPr/>
          <a:lstStyle>
            <a:lvl1pPr>
              <a:defRPr/>
            </a:lvl1pPr>
          </a:lstStyle>
          <a:p>
            <a:fld id="{9FD9C6F2-8720-F346-B015-61B1401D7EF1}" type="slidenum">
              <a:rPr lang="en-GB" altLang="en-US"/>
              <a:pPr/>
              <a:t>‹#›</a:t>
            </a:fld>
            <a:endParaRPr lang="en-GB" altLang="en-US"/>
          </a:p>
        </p:txBody>
      </p:sp>
    </p:spTree>
    <p:extLst>
      <p:ext uri="{BB962C8B-B14F-4D97-AF65-F5344CB8AC3E}">
        <p14:creationId xmlns:p14="http://schemas.microsoft.com/office/powerpoint/2010/main" val="356588242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E4FDB82D-DD3E-CE48-8765-A09F24B71D94}"/>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24">
            <a:extLst>
              <a:ext uri="{FF2B5EF4-FFF2-40B4-BE49-F238E27FC236}">
                <a16:creationId xmlns:a16="http://schemas.microsoft.com/office/drawing/2014/main" id="{3176ABD9-9B03-CD45-8A80-BE38A5E9A8EA}"/>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en-US"/>
              <a:t>Click to edit Master text styles</a:t>
            </a:r>
          </a:p>
        </p:txBody>
      </p:sp>
      <p:sp>
        <p:nvSpPr>
          <p:cNvPr id="4" name="Text Placeholder 2"/>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Click to edit Master text styles</a:t>
            </a:r>
          </a:p>
        </p:txBody>
      </p:sp>
      <p:sp>
        <p:nvSpPr>
          <p:cNvPr id="7" name="Date Placeholder 3">
            <a:extLst>
              <a:ext uri="{FF2B5EF4-FFF2-40B4-BE49-F238E27FC236}">
                <a16:creationId xmlns:a16="http://schemas.microsoft.com/office/drawing/2014/main" id="{84CB5ABD-9B23-2947-8CB3-60B2B35BA5D9}"/>
              </a:ext>
            </a:extLst>
          </p:cNvPr>
          <p:cNvSpPr txBox="1">
            <a:spLocks noGrp="1"/>
          </p:cNvSpPr>
          <p:nvPr>
            <p:ph type="dt" sz="half" idx="10"/>
          </p:nvPr>
        </p:nvSpPr>
        <p:spPr/>
        <p:txBody>
          <a:bodyPr/>
          <a:lstStyle>
            <a:lvl1pPr>
              <a:defRPr smtClean="0"/>
            </a:lvl1pPr>
          </a:lstStyle>
          <a:p>
            <a:pPr>
              <a:defRPr/>
            </a:pPr>
            <a:fld id="{0D993ABA-53CD-CD4E-B6BB-340174E66904}" type="datetime1">
              <a:rPr/>
              <a:pPr>
                <a:defRPr/>
              </a:pPr>
              <a:t>09/07/2020</a:t>
            </a:fld>
            <a:endParaRPr/>
          </a:p>
        </p:txBody>
      </p:sp>
      <p:sp>
        <p:nvSpPr>
          <p:cNvPr id="8" name="Footer Placeholder 4">
            <a:extLst>
              <a:ext uri="{FF2B5EF4-FFF2-40B4-BE49-F238E27FC236}">
                <a16:creationId xmlns:a16="http://schemas.microsoft.com/office/drawing/2014/main" id="{ADBBAE00-34A5-294F-9EE6-6AE60EFE4576}"/>
              </a:ext>
            </a:extLst>
          </p:cNvPr>
          <p:cNvSpPr txBox="1">
            <a:spLocks noGrp="1"/>
          </p:cNvSpPr>
          <p:nvPr>
            <p:ph type="ftr" sz="quarter" idx="11"/>
          </p:nvPr>
        </p:nvSpPr>
        <p:spPr/>
        <p:txBody>
          <a:bodyPr/>
          <a:lstStyle>
            <a:lvl1pPr>
              <a:defRPr smtClean="0"/>
            </a:lvl1pPr>
          </a:lstStyle>
          <a:p>
            <a:pPr>
              <a:defRPr/>
            </a:pPr>
            <a:endParaRPr/>
          </a:p>
        </p:txBody>
      </p:sp>
      <p:sp>
        <p:nvSpPr>
          <p:cNvPr id="9" name="Slide Number Placeholder 5">
            <a:extLst>
              <a:ext uri="{FF2B5EF4-FFF2-40B4-BE49-F238E27FC236}">
                <a16:creationId xmlns:a16="http://schemas.microsoft.com/office/drawing/2014/main" id="{820381AC-CF5B-8549-8C0F-701F41AE8BE5}"/>
              </a:ext>
            </a:extLst>
          </p:cNvPr>
          <p:cNvSpPr txBox="1">
            <a:spLocks noGrp="1"/>
          </p:cNvSpPr>
          <p:nvPr>
            <p:ph type="sldNum" sz="quarter" idx="12"/>
          </p:nvPr>
        </p:nvSpPr>
        <p:spPr/>
        <p:txBody>
          <a:bodyPr/>
          <a:lstStyle>
            <a:lvl1pPr>
              <a:defRPr/>
            </a:lvl1pPr>
          </a:lstStyle>
          <a:p>
            <a:fld id="{39E8BAFA-7CEB-4445-A592-F9FA9A8821C2}" type="slidenum">
              <a:rPr lang="en-GB" altLang="en-US"/>
              <a:pPr/>
              <a:t>‹#›</a:t>
            </a:fld>
            <a:endParaRPr lang="en-GB" altLang="en-US"/>
          </a:p>
        </p:txBody>
      </p:sp>
    </p:spTree>
    <p:extLst>
      <p:ext uri="{BB962C8B-B14F-4D97-AF65-F5344CB8AC3E}">
        <p14:creationId xmlns:p14="http://schemas.microsoft.com/office/powerpoint/2010/main" val="125029262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txBox="1">
            <a:spLocks noGrp="1"/>
          </p:cNvSpPr>
          <p:nvPr>
            <p:ph type="title"/>
          </p:nvPr>
        </p:nvSpPr>
        <p:spPr>
          <a:xfrm>
            <a:off x="685800" y="609603"/>
            <a:ext cx="8588200" cy="3022604"/>
          </a:xfrm>
        </p:spPr>
        <p:txBody>
          <a:bodyPr anchor="ctr"/>
          <a:lstStyle>
            <a:lvl1pPr>
              <a:defRPr sz="4400"/>
            </a:lvl1pPr>
          </a:lstStyle>
          <a:p>
            <a:pPr lvl="0"/>
            <a:r>
              <a:rPr lang="en-US"/>
              <a:t>Click to edit Master title style</a:t>
            </a:r>
          </a:p>
        </p:txBody>
      </p:sp>
      <p:sp>
        <p:nvSpPr>
          <p:cNvPr id="3" name="Text Placeholder 9"/>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90C226"/>
                </a:solidFill>
              </a:defRPr>
            </a:lvl1pPr>
          </a:lstStyle>
          <a:p>
            <a:pPr lvl="0"/>
            <a:r>
              <a:rPr lang="en-US"/>
              <a:t>Click to edit Master text styles</a:t>
            </a:r>
          </a:p>
        </p:txBody>
      </p:sp>
      <p:sp>
        <p:nvSpPr>
          <p:cNvPr id="4" name="Text Placeholder 2"/>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956CDBE4-0C0E-A749-83D7-8A4D8EEA8428}"/>
              </a:ext>
            </a:extLst>
          </p:cNvPr>
          <p:cNvSpPr txBox="1">
            <a:spLocks noGrp="1"/>
          </p:cNvSpPr>
          <p:nvPr>
            <p:ph type="dt" sz="half" idx="10"/>
          </p:nvPr>
        </p:nvSpPr>
        <p:spPr>
          <a:ln/>
        </p:spPr>
        <p:txBody>
          <a:bodyPr/>
          <a:lstStyle>
            <a:lvl1pPr>
              <a:defRPr/>
            </a:lvl1pPr>
          </a:lstStyle>
          <a:p>
            <a:pPr>
              <a:defRPr/>
            </a:pPr>
            <a:fld id="{4E298821-AFED-874D-B345-BA914CBD53AA}" type="datetime1">
              <a:rPr/>
              <a:pPr>
                <a:defRPr/>
              </a:pPr>
              <a:t>09/07/2020</a:t>
            </a:fld>
            <a:endParaRPr/>
          </a:p>
        </p:txBody>
      </p:sp>
      <p:sp>
        <p:nvSpPr>
          <p:cNvPr id="6" name="Footer Placeholder 4">
            <a:extLst>
              <a:ext uri="{FF2B5EF4-FFF2-40B4-BE49-F238E27FC236}">
                <a16:creationId xmlns:a16="http://schemas.microsoft.com/office/drawing/2014/main" id="{B7E3602D-885D-A24C-AFA2-CFB1E01B2B8D}"/>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AE244576-BAEA-AA4E-845F-B9AE27B217FF}"/>
              </a:ext>
            </a:extLst>
          </p:cNvPr>
          <p:cNvSpPr txBox="1">
            <a:spLocks noGrp="1"/>
          </p:cNvSpPr>
          <p:nvPr>
            <p:ph type="sldNum" sz="quarter" idx="12"/>
          </p:nvPr>
        </p:nvSpPr>
        <p:spPr>
          <a:ln/>
        </p:spPr>
        <p:txBody>
          <a:bodyPr/>
          <a:lstStyle>
            <a:lvl1pPr>
              <a:defRPr/>
            </a:lvl1pPr>
          </a:lstStyle>
          <a:p>
            <a:fld id="{41B96FD4-A848-3646-8C90-D1033F4523B7}" type="slidenum">
              <a:rPr lang="en-GB" altLang="en-US"/>
              <a:pPr/>
              <a:t>‹#›</a:t>
            </a:fld>
            <a:endParaRPr lang="en-GB" altLang="en-US"/>
          </a:p>
        </p:txBody>
      </p:sp>
    </p:spTree>
    <p:extLst>
      <p:ext uri="{BB962C8B-B14F-4D97-AF65-F5344CB8AC3E}">
        <p14:creationId xmlns:p14="http://schemas.microsoft.com/office/powerpoint/2010/main" val="3289216354"/>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59CED7-7045-D04F-87C0-F3E03CC690F4}"/>
              </a:ext>
            </a:extLst>
          </p:cNvPr>
          <p:cNvSpPr txBox="1">
            <a:spLocks noGrp="1"/>
          </p:cNvSpPr>
          <p:nvPr>
            <p:ph type="dt" sz="half" idx="10"/>
          </p:nvPr>
        </p:nvSpPr>
        <p:spPr>
          <a:ln/>
        </p:spPr>
        <p:txBody>
          <a:bodyPr/>
          <a:lstStyle>
            <a:lvl1pPr>
              <a:defRPr/>
            </a:lvl1pPr>
          </a:lstStyle>
          <a:p>
            <a:pPr>
              <a:defRPr/>
            </a:pPr>
            <a:fld id="{0883D205-E54E-E541-AA42-B1C9869EF4CD}" type="datetime1">
              <a:rPr/>
              <a:pPr>
                <a:defRPr/>
              </a:pPr>
              <a:t>09/07/2020</a:t>
            </a:fld>
            <a:endParaRPr/>
          </a:p>
        </p:txBody>
      </p:sp>
      <p:sp>
        <p:nvSpPr>
          <p:cNvPr id="5" name="Footer Placeholder 4">
            <a:extLst>
              <a:ext uri="{FF2B5EF4-FFF2-40B4-BE49-F238E27FC236}">
                <a16:creationId xmlns:a16="http://schemas.microsoft.com/office/drawing/2014/main" id="{B516C0C1-C7D7-8747-9DE3-AF27DC326E74}"/>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591A3512-D2D9-334E-8F35-C5855D92BA8F}"/>
              </a:ext>
            </a:extLst>
          </p:cNvPr>
          <p:cNvSpPr txBox="1">
            <a:spLocks noGrp="1"/>
          </p:cNvSpPr>
          <p:nvPr>
            <p:ph type="sldNum" sz="quarter" idx="12"/>
          </p:nvPr>
        </p:nvSpPr>
        <p:spPr>
          <a:ln/>
        </p:spPr>
        <p:txBody>
          <a:bodyPr/>
          <a:lstStyle>
            <a:lvl1pPr>
              <a:defRPr/>
            </a:lvl1pPr>
          </a:lstStyle>
          <a:p>
            <a:fld id="{51515C0D-AF29-CB42-B23F-085DCFB4700F}" type="slidenum">
              <a:rPr lang="en-GB" altLang="en-US"/>
              <a:pPr/>
              <a:t>‹#›</a:t>
            </a:fld>
            <a:endParaRPr lang="en-GB" altLang="en-US"/>
          </a:p>
        </p:txBody>
      </p:sp>
    </p:spTree>
    <p:extLst>
      <p:ext uri="{BB962C8B-B14F-4D97-AF65-F5344CB8AC3E}">
        <p14:creationId xmlns:p14="http://schemas.microsoft.com/office/powerpoint/2010/main" val="266911271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967670" y="609603"/>
            <a:ext cx="1304739" cy="5251454"/>
          </a:xfrm>
        </p:spPr>
        <p:txBody>
          <a:bodyPr vert="eaVert" anchor="ct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DCC33-4A91-D24F-8C7D-4557FF27CB0E}"/>
              </a:ext>
            </a:extLst>
          </p:cNvPr>
          <p:cNvSpPr txBox="1">
            <a:spLocks noGrp="1"/>
          </p:cNvSpPr>
          <p:nvPr>
            <p:ph type="dt" sz="half" idx="10"/>
          </p:nvPr>
        </p:nvSpPr>
        <p:spPr>
          <a:ln/>
        </p:spPr>
        <p:txBody>
          <a:bodyPr/>
          <a:lstStyle>
            <a:lvl1pPr>
              <a:defRPr/>
            </a:lvl1pPr>
          </a:lstStyle>
          <a:p>
            <a:pPr>
              <a:defRPr/>
            </a:pPr>
            <a:fld id="{DF3694EC-BDB2-1F4E-8FBB-621FA9438891}" type="datetime1">
              <a:rPr/>
              <a:pPr>
                <a:defRPr/>
              </a:pPr>
              <a:t>09/07/2020</a:t>
            </a:fld>
            <a:endParaRPr/>
          </a:p>
        </p:txBody>
      </p:sp>
      <p:sp>
        <p:nvSpPr>
          <p:cNvPr id="5" name="Footer Placeholder 4">
            <a:extLst>
              <a:ext uri="{FF2B5EF4-FFF2-40B4-BE49-F238E27FC236}">
                <a16:creationId xmlns:a16="http://schemas.microsoft.com/office/drawing/2014/main" id="{B05B3673-7ACE-904F-A313-4151252D2988}"/>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3F3F8B89-75AE-504C-AF68-120202C999F3}"/>
              </a:ext>
            </a:extLst>
          </p:cNvPr>
          <p:cNvSpPr txBox="1">
            <a:spLocks noGrp="1"/>
          </p:cNvSpPr>
          <p:nvPr>
            <p:ph type="sldNum" sz="quarter" idx="12"/>
          </p:nvPr>
        </p:nvSpPr>
        <p:spPr>
          <a:ln/>
        </p:spPr>
        <p:txBody>
          <a:bodyPr/>
          <a:lstStyle>
            <a:lvl1pPr>
              <a:defRPr/>
            </a:lvl1pPr>
          </a:lstStyle>
          <a:p>
            <a:fld id="{D743770A-A3C9-4940-95AB-D79543A84D1B}" type="slidenum">
              <a:rPr lang="en-GB" altLang="en-US"/>
              <a:pPr/>
              <a:t>‹#›</a:t>
            </a:fld>
            <a:endParaRPr lang="en-GB" altLang="en-US"/>
          </a:p>
        </p:txBody>
      </p:sp>
    </p:spTree>
    <p:extLst>
      <p:ext uri="{BB962C8B-B14F-4D97-AF65-F5344CB8AC3E}">
        <p14:creationId xmlns:p14="http://schemas.microsoft.com/office/powerpoint/2010/main" val="358190278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013E6-BCD9-BE45-B3D3-04C73729241C}"/>
              </a:ext>
            </a:extLst>
          </p:cNvPr>
          <p:cNvSpPr txBox="1">
            <a:spLocks noGrp="1"/>
          </p:cNvSpPr>
          <p:nvPr>
            <p:ph type="dt" sz="half" idx="10"/>
          </p:nvPr>
        </p:nvSpPr>
        <p:spPr>
          <a:ln/>
        </p:spPr>
        <p:txBody>
          <a:bodyPr/>
          <a:lstStyle>
            <a:lvl1pPr>
              <a:defRPr/>
            </a:lvl1pPr>
          </a:lstStyle>
          <a:p>
            <a:pPr>
              <a:defRPr/>
            </a:pPr>
            <a:fld id="{62C5A37F-4C3C-9D41-8F1F-51C9C56AEAE6}" type="datetime1">
              <a:rPr/>
              <a:pPr>
                <a:defRPr/>
              </a:pPr>
              <a:t>09/07/2020</a:t>
            </a:fld>
            <a:endParaRPr/>
          </a:p>
        </p:txBody>
      </p:sp>
      <p:sp>
        <p:nvSpPr>
          <p:cNvPr id="5" name="Footer Placeholder 4">
            <a:extLst>
              <a:ext uri="{FF2B5EF4-FFF2-40B4-BE49-F238E27FC236}">
                <a16:creationId xmlns:a16="http://schemas.microsoft.com/office/drawing/2014/main" id="{B3558B3E-0BD1-EC4C-AF67-51D41BE811FA}"/>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D06343D0-1AE7-CE4A-8DE4-A39B5D6871A9}"/>
              </a:ext>
            </a:extLst>
          </p:cNvPr>
          <p:cNvSpPr txBox="1">
            <a:spLocks noGrp="1"/>
          </p:cNvSpPr>
          <p:nvPr>
            <p:ph type="sldNum" sz="quarter" idx="12"/>
          </p:nvPr>
        </p:nvSpPr>
        <p:spPr>
          <a:ln/>
        </p:spPr>
        <p:txBody>
          <a:bodyPr/>
          <a:lstStyle>
            <a:lvl1pPr>
              <a:defRPr/>
            </a:lvl1pPr>
          </a:lstStyle>
          <a:p>
            <a:fld id="{16E69366-0502-E54D-8E57-6D77C8894E3A}" type="slidenum">
              <a:rPr lang="en-GB" altLang="en-US"/>
              <a:pPr/>
              <a:t>‹#›</a:t>
            </a:fld>
            <a:endParaRPr lang="en-GB" altLang="en-US"/>
          </a:p>
        </p:txBody>
      </p:sp>
    </p:spTree>
    <p:extLst>
      <p:ext uri="{BB962C8B-B14F-4D97-AF65-F5344CB8AC3E}">
        <p14:creationId xmlns:p14="http://schemas.microsoft.com/office/powerpoint/2010/main" val="3959982456"/>
      </p:ext>
    </p:extLst>
  </p:cSld>
  <p:clrMapOvr>
    <a:masterClrMapping/>
  </p:clrMapOvr>
  <p:transition spd="slow"/>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2700863"/>
            <a:ext cx="8596667" cy="1826578"/>
          </a:xfrm>
        </p:spPr>
        <p:txBody>
          <a:bodyPr anchor="b"/>
          <a:lstStyle>
            <a:lvl1pPr>
              <a:defRPr sz="4000"/>
            </a:lvl1pPr>
          </a:lstStyle>
          <a:p>
            <a:pPr lvl="0"/>
            <a:r>
              <a:rPr lang="en-US"/>
              <a:t>Click to edit Master title style</a:t>
            </a:r>
          </a:p>
        </p:txBody>
      </p:sp>
      <p:sp>
        <p:nvSpPr>
          <p:cNvPr id="3" name="Text Placeholder 2"/>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9A9B8F65-41CB-2E40-92A3-BC8C6EC4416B}"/>
              </a:ext>
            </a:extLst>
          </p:cNvPr>
          <p:cNvSpPr txBox="1">
            <a:spLocks noGrp="1"/>
          </p:cNvSpPr>
          <p:nvPr>
            <p:ph type="dt" sz="half" idx="10"/>
          </p:nvPr>
        </p:nvSpPr>
        <p:spPr>
          <a:ln/>
        </p:spPr>
        <p:txBody>
          <a:bodyPr/>
          <a:lstStyle>
            <a:lvl1pPr>
              <a:defRPr/>
            </a:lvl1pPr>
          </a:lstStyle>
          <a:p>
            <a:pPr>
              <a:defRPr/>
            </a:pPr>
            <a:fld id="{805DD394-64DD-E945-8437-C4FAF8BC9295}" type="datetime1">
              <a:rPr/>
              <a:pPr>
                <a:defRPr/>
              </a:pPr>
              <a:t>09/07/2020</a:t>
            </a:fld>
            <a:endParaRPr/>
          </a:p>
        </p:txBody>
      </p:sp>
      <p:sp>
        <p:nvSpPr>
          <p:cNvPr id="5" name="Footer Placeholder 4">
            <a:extLst>
              <a:ext uri="{FF2B5EF4-FFF2-40B4-BE49-F238E27FC236}">
                <a16:creationId xmlns:a16="http://schemas.microsoft.com/office/drawing/2014/main" id="{335323A7-2782-3E47-8B93-84E9CBC9B137}"/>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F4C9F00A-EA5C-0241-AE07-F36D06D978CE}"/>
              </a:ext>
            </a:extLst>
          </p:cNvPr>
          <p:cNvSpPr txBox="1">
            <a:spLocks noGrp="1"/>
          </p:cNvSpPr>
          <p:nvPr>
            <p:ph type="sldNum" sz="quarter" idx="12"/>
          </p:nvPr>
        </p:nvSpPr>
        <p:spPr>
          <a:ln/>
        </p:spPr>
        <p:txBody>
          <a:bodyPr/>
          <a:lstStyle>
            <a:lvl1pPr>
              <a:defRPr/>
            </a:lvl1pPr>
          </a:lstStyle>
          <a:p>
            <a:fld id="{67F26E2B-2063-4044-A88C-180A5182E558}" type="slidenum">
              <a:rPr lang="en-GB" altLang="en-US"/>
              <a:pPr/>
              <a:t>‹#›</a:t>
            </a:fld>
            <a:endParaRPr lang="en-GB" altLang="en-US"/>
          </a:p>
        </p:txBody>
      </p:sp>
    </p:spTree>
    <p:extLst>
      <p:ext uri="{BB962C8B-B14F-4D97-AF65-F5344CB8AC3E}">
        <p14:creationId xmlns:p14="http://schemas.microsoft.com/office/powerpoint/2010/main" val="213572805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3AFF3BD-EF47-AD41-A661-7D26F31FC886}"/>
              </a:ext>
            </a:extLst>
          </p:cNvPr>
          <p:cNvSpPr txBox="1">
            <a:spLocks noGrp="1"/>
          </p:cNvSpPr>
          <p:nvPr>
            <p:ph type="dt" sz="half" idx="10"/>
          </p:nvPr>
        </p:nvSpPr>
        <p:spPr>
          <a:ln/>
        </p:spPr>
        <p:txBody>
          <a:bodyPr/>
          <a:lstStyle>
            <a:lvl1pPr>
              <a:defRPr/>
            </a:lvl1pPr>
          </a:lstStyle>
          <a:p>
            <a:pPr>
              <a:defRPr/>
            </a:pPr>
            <a:fld id="{BC673152-4D21-5644-A98B-8DBB1F3C5E65}" type="datetime1">
              <a:rPr/>
              <a:pPr>
                <a:defRPr/>
              </a:pPr>
              <a:t>09/07/2020</a:t>
            </a:fld>
            <a:endParaRPr/>
          </a:p>
        </p:txBody>
      </p:sp>
      <p:sp>
        <p:nvSpPr>
          <p:cNvPr id="6" name="Footer Placeholder 4">
            <a:extLst>
              <a:ext uri="{FF2B5EF4-FFF2-40B4-BE49-F238E27FC236}">
                <a16:creationId xmlns:a16="http://schemas.microsoft.com/office/drawing/2014/main" id="{F7159C68-0E28-B046-8530-A8BCBA6B4BA3}"/>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F763E497-CEC8-FB44-9758-01A733007587}"/>
              </a:ext>
            </a:extLst>
          </p:cNvPr>
          <p:cNvSpPr txBox="1">
            <a:spLocks noGrp="1"/>
          </p:cNvSpPr>
          <p:nvPr>
            <p:ph type="sldNum" sz="quarter" idx="12"/>
          </p:nvPr>
        </p:nvSpPr>
        <p:spPr>
          <a:ln/>
        </p:spPr>
        <p:txBody>
          <a:bodyPr/>
          <a:lstStyle>
            <a:lvl1pPr>
              <a:defRPr/>
            </a:lvl1pPr>
          </a:lstStyle>
          <a:p>
            <a:fld id="{72A3DAC9-BB3B-ED4D-B3E0-A804907BB0FC}" type="slidenum">
              <a:rPr lang="en-GB" altLang="en-US"/>
              <a:pPr/>
              <a:t>‹#›</a:t>
            </a:fld>
            <a:endParaRPr lang="en-GB" altLang="en-US"/>
          </a:p>
        </p:txBody>
      </p:sp>
    </p:spTree>
    <p:extLst>
      <p:ext uri="{BB962C8B-B14F-4D97-AF65-F5344CB8AC3E}">
        <p14:creationId xmlns:p14="http://schemas.microsoft.com/office/powerpoint/2010/main" val="268643405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en-US"/>
              <a:t>Click to edit Master text styles</a:t>
            </a:r>
          </a:p>
        </p:txBody>
      </p:sp>
      <p:sp>
        <p:nvSpPr>
          <p:cNvPr id="4" name="Content Placeholder 3"/>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en-US"/>
              <a:t>Click to edit Master text styles</a:t>
            </a:r>
          </a:p>
        </p:txBody>
      </p:sp>
      <p:sp>
        <p:nvSpPr>
          <p:cNvPr id="6" name="Content Placeholder 5"/>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5F7A004-7E35-9846-A0F6-22DA8E43FBC6}"/>
              </a:ext>
            </a:extLst>
          </p:cNvPr>
          <p:cNvSpPr txBox="1">
            <a:spLocks noGrp="1"/>
          </p:cNvSpPr>
          <p:nvPr>
            <p:ph type="dt" sz="half" idx="10"/>
          </p:nvPr>
        </p:nvSpPr>
        <p:spPr>
          <a:ln/>
        </p:spPr>
        <p:txBody>
          <a:bodyPr/>
          <a:lstStyle>
            <a:lvl1pPr>
              <a:defRPr/>
            </a:lvl1pPr>
          </a:lstStyle>
          <a:p>
            <a:pPr>
              <a:defRPr/>
            </a:pPr>
            <a:fld id="{AD2CFB3E-D7C4-CD4C-AF7F-EDF121D758AF}" type="datetime1">
              <a:rPr/>
              <a:pPr>
                <a:defRPr/>
              </a:pPr>
              <a:t>09/07/2020</a:t>
            </a:fld>
            <a:endParaRPr/>
          </a:p>
        </p:txBody>
      </p:sp>
      <p:sp>
        <p:nvSpPr>
          <p:cNvPr id="8" name="Footer Placeholder 4">
            <a:extLst>
              <a:ext uri="{FF2B5EF4-FFF2-40B4-BE49-F238E27FC236}">
                <a16:creationId xmlns:a16="http://schemas.microsoft.com/office/drawing/2014/main" id="{A9D176F9-1EE5-5045-BC71-967C0A6B315B}"/>
              </a:ext>
            </a:extLst>
          </p:cNvPr>
          <p:cNvSpPr txBox="1">
            <a:spLocks noGrp="1"/>
          </p:cNvSpPr>
          <p:nvPr>
            <p:ph type="ftr" sz="quarter" idx="11"/>
          </p:nvPr>
        </p:nvSpPr>
        <p:spPr>
          <a:ln/>
        </p:spPr>
        <p:txBody>
          <a:bodyPr/>
          <a:lstStyle>
            <a:lvl1pPr>
              <a:defRPr/>
            </a:lvl1pPr>
          </a:lstStyle>
          <a:p>
            <a:pPr>
              <a:defRPr/>
            </a:pPr>
            <a:endParaRPr/>
          </a:p>
        </p:txBody>
      </p:sp>
      <p:sp>
        <p:nvSpPr>
          <p:cNvPr id="9" name="Slide Number Placeholder 5">
            <a:extLst>
              <a:ext uri="{FF2B5EF4-FFF2-40B4-BE49-F238E27FC236}">
                <a16:creationId xmlns:a16="http://schemas.microsoft.com/office/drawing/2014/main" id="{F8116DED-C377-6A44-A759-5A4572C70CAA}"/>
              </a:ext>
            </a:extLst>
          </p:cNvPr>
          <p:cNvSpPr txBox="1">
            <a:spLocks noGrp="1"/>
          </p:cNvSpPr>
          <p:nvPr>
            <p:ph type="sldNum" sz="quarter" idx="12"/>
          </p:nvPr>
        </p:nvSpPr>
        <p:spPr>
          <a:ln/>
        </p:spPr>
        <p:txBody>
          <a:bodyPr/>
          <a:lstStyle>
            <a:lvl1pPr>
              <a:defRPr/>
            </a:lvl1pPr>
          </a:lstStyle>
          <a:p>
            <a:fld id="{88998527-1B07-2E47-B8B2-C0DBA99610BC}" type="slidenum">
              <a:rPr lang="en-GB" altLang="en-US"/>
              <a:pPr/>
              <a:t>‹#›</a:t>
            </a:fld>
            <a:endParaRPr lang="en-GB" altLang="en-US"/>
          </a:p>
        </p:txBody>
      </p:sp>
    </p:spTree>
    <p:extLst>
      <p:ext uri="{BB962C8B-B14F-4D97-AF65-F5344CB8AC3E}">
        <p14:creationId xmlns:p14="http://schemas.microsoft.com/office/powerpoint/2010/main" val="415155721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AB94A1F1-3254-8549-AC98-70F844F77CE3}"/>
              </a:ext>
            </a:extLst>
          </p:cNvPr>
          <p:cNvSpPr txBox="1">
            <a:spLocks noGrp="1"/>
          </p:cNvSpPr>
          <p:nvPr>
            <p:ph type="dt" sz="half" idx="10"/>
          </p:nvPr>
        </p:nvSpPr>
        <p:spPr>
          <a:ln/>
        </p:spPr>
        <p:txBody>
          <a:bodyPr/>
          <a:lstStyle>
            <a:lvl1pPr>
              <a:defRPr/>
            </a:lvl1pPr>
          </a:lstStyle>
          <a:p>
            <a:pPr>
              <a:defRPr/>
            </a:pPr>
            <a:fld id="{79E2017A-FFC1-8446-893C-0028A61E3791}" type="datetime1">
              <a:rPr/>
              <a:pPr>
                <a:defRPr/>
              </a:pPr>
              <a:t>09/07/2020</a:t>
            </a:fld>
            <a:endParaRPr/>
          </a:p>
        </p:txBody>
      </p:sp>
      <p:sp>
        <p:nvSpPr>
          <p:cNvPr id="4" name="Footer Placeholder 4">
            <a:extLst>
              <a:ext uri="{FF2B5EF4-FFF2-40B4-BE49-F238E27FC236}">
                <a16:creationId xmlns:a16="http://schemas.microsoft.com/office/drawing/2014/main" id="{550A1F5C-FBAF-2D4B-B4A1-FCF7326E35D8}"/>
              </a:ext>
            </a:extLst>
          </p:cNvPr>
          <p:cNvSpPr txBox="1">
            <a:spLocks noGrp="1"/>
          </p:cNvSpPr>
          <p:nvPr>
            <p:ph type="ftr" sz="quarter" idx="11"/>
          </p:nvPr>
        </p:nvSpPr>
        <p:spPr>
          <a:ln/>
        </p:spPr>
        <p:txBody>
          <a:bodyPr/>
          <a:lstStyle>
            <a:lvl1pPr>
              <a:defRPr/>
            </a:lvl1pPr>
          </a:lstStyle>
          <a:p>
            <a:pPr>
              <a:defRPr/>
            </a:pPr>
            <a:endParaRPr/>
          </a:p>
        </p:txBody>
      </p:sp>
      <p:sp>
        <p:nvSpPr>
          <p:cNvPr id="5" name="Slide Number Placeholder 5">
            <a:extLst>
              <a:ext uri="{FF2B5EF4-FFF2-40B4-BE49-F238E27FC236}">
                <a16:creationId xmlns:a16="http://schemas.microsoft.com/office/drawing/2014/main" id="{22AAA4B3-C580-5046-9ECF-8616421151E7}"/>
              </a:ext>
            </a:extLst>
          </p:cNvPr>
          <p:cNvSpPr txBox="1">
            <a:spLocks noGrp="1"/>
          </p:cNvSpPr>
          <p:nvPr>
            <p:ph type="sldNum" sz="quarter" idx="12"/>
          </p:nvPr>
        </p:nvSpPr>
        <p:spPr>
          <a:ln/>
        </p:spPr>
        <p:txBody>
          <a:bodyPr/>
          <a:lstStyle>
            <a:lvl1pPr>
              <a:defRPr/>
            </a:lvl1pPr>
          </a:lstStyle>
          <a:p>
            <a:fld id="{AE87A929-F1FA-8743-BB4D-25A62191D202}" type="slidenum">
              <a:rPr lang="en-GB" altLang="en-US"/>
              <a:pPr/>
              <a:t>‹#›</a:t>
            </a:fld>
            <a:endParaRPr lang="en-GB" altLang="en-US"/>
          </a:p>
        </p:txBody>
      </p:sp>
    </p:spTree>
    <p:extLst>
      <p:ext uri="{BB962C8B-B14F-4D97-AF65-F5344CB8AC3E}">
        <p14:creationId xmlns:p14="http://schemas.microsoft.com/office/powerpoint/2010/main" val="148205050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F5A5202-BA23-1946-ADAF-DB4D218AFF9D}"/>
              </a:ext>
            </a:extLst>
          </p:cNvPr>
          <p:cNvSpPr txBox="1">
            <a:spLocks noGrp="1"/>
          </p:cNvSpPr>
          <p:nvPr>
            <p:ph type="dt" sz="half" idx="10"/>
          </p:nvPr>
        </p:nvSpPr>
        <p:spPr>
          <a:ln/>
        </p:spPr>
        <p:txBody>
          <a:bodyPr/>
          <a:lstStyle>
            <a:lvl1pPr>
              <a:defRPr/>
            </a:lvl1pPr>
          </a:lstStyle>
          <a:p>
            <a:pPr>
              <a:defRPr/>
            </a:pPr>
            <a:fld id="{A6C1A235-37E6-6A41-8BA3-9A11E8D0AED9}" type="datetime1">
              <a:rPr/>
              <a:pPr>
                <a:defRPr/>
              </a:pPr>
              <a:t>09/07/2020</a:t>
            </a:fld>
            <a:endParaRPr/>
          </a:p>
        </p:txBody>
      </p:sp>
      <p:sp>
        <p:nvSpPr>
          <p:cNvPr id="3" name="Footer Placeholder 4">
            <a:extLst>
              <a:ext uri="{FF2B5EF4-FFF2-40B4-BE49-F238E27FC236}">
                <a16:creationId xmlns:a16="http://schemas.microsoft.com/office/drawing/2014/main" id="{7AE40A4B-7CD2-EB45-B396-E27AC4A41EB1}"/>
              </a:ext>
            </a:extLst>
          </p:cNvPr>
          <p:cNvSpPr txBox="1">
            <a:spLocks noGrp="1"/>
          </p:cNvSpPr>
          <p:nvPr>
            <p:ph type="ftr" sz="quarter" idx="11"/>
          </p:nvPr>
        </p:nvSpPr>
        <p:spPr>
          <a:ln/>
        </p:spPr>
        <p:txBody>
          <a:bodyPr/>
          <a:lstStyle>
            <a:lvl1pPr>
              <a:defRPr/>
            </a:lvl1pPr>
          </a:lstStyle>
          <a:p>
            <a:pPr>
              <a:defRPr/>
            </a:pPr>
            <a:endParaRPr/>
          </a:p>
        </p:txBody>
      </p:sp>
      <p:sp>
        <p:nvSpPr>
          <p:cNvPr id="4" name="Slide Number Placeholder 5">
            <a:extLst>
              <a:ext uri="{FF2B5EF4-FFF2-40B4-BE49-F238E27FC236}">
                <a16:creationId xmlns:a16="http://schemas.microsoft.com/office/drawing/2014/main" id="{EB7D7BA5-4497-4D40-9A8A-1E345BAE58B4}"/>
              </a:ext>
            </a:extLst>
          </p:cNvPr>
          <p:cNvSpPr txBox="1">
            <a:spLocks noGrp="1"/>
          </p:cNvSpPr>
          <p:nvPr>
            <p:ph type="sldNum" sz="quarter" idx="12"/>
          </p:nvPr>
        </p:nvSpPr>
        <p:spPr>
          <a:ln/>
        </p:spPr>
        <p:txBody>
          <a:bodyPr/>
          <a:lstStyle>
            <a:lvl1pPr>
              <a:defRPr/>
            </a:lvl1pPr>
          </a:lstStyle>
          <a:p>
            <a:fld id="{A2EE462A-EA5D-DC42-9F5F-5607FCBB2462}" type="slidenum">
              <a:rPr lang="en-GB" altLang="en-US"/>
              <a:pPr/>
              <a:t>‹#›</a:t>
            </a:fld>
            <a:endParaRPr lang="en-GB" altLang="en-US"/>
          </a:p>
        </p:txBody>
      </p:sp>
    </p:spTree>
    <p:extLst>
      <p:ext uri="{BB962C8B-B14F-4D97-AF65-F5344CB8AC3E}">
        <p14:creationId xmlns:p14="http://schemas.microsoft.com/office/powerpoint/2010/main" val="1267909426"/>
      </p:ext>
    </p:extLst>
  </p:cSld>
  <p:clrMapOvr>
    <a:masterClrMapping/>
  </p:clrMapOvr>
  <p:transition spd="slow"/>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1498601"/>
            <a:ext cx="3854525" cy="1278468"/>
          </a:xfrm>
        </p:spPr>
        <p:txBody>
          <a:bodyPr anchor="b"/>
          <a:lstStyle>
            <a:lvl1pPr>
              <a:defRPr sz="2000"/>
            </a:lvl1pPr>
          </a:lstStyle>
          <a:p>
            <a:pPr lvl="0"/>
            <a:r>
              <a:rPr lang="en-US"/>
              <a:t>Click to edit Master title style</a:t>
            </a:r>
          </a:p>
        </p:txBody>
      </p:sp>
      <p:sp>
        <p:nvSpPr>
          <p:cNvPr id="3" name="Content Placeholder 2"/>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677332" y="2777069"/>
            <a:ext cx="3854525" cy="2584451"/>
          </a:xfrm>
        </p:spPr>
        <p:txBody>
          <a:bodyPr/>
          <a:lstStyle>
            <a:lvl1pPr marL="0" indent="0">
              <a:buNone/>
              <a:defRPr sz="1400"/>
            </a:lvl1pPr>
          </a:lstStyle>
          <a:p>
            <a:pPr lvl="0"/>
            <a:r>
              <a:rPr lang="en-US"/>
              <a:t>Click to edit Master text styles</a:t>
            </a:r>
          </a:p>
        </p:txBody>
      </p:sp>
      <p:sp>
        <p:nvSpPr>
          <p:cNvPr id="5" name="Date Placeholder 3">
            <a:extLst>
              <a:ext uri="{FF2B5EF4-FFF2-40B4-BE49-F238E27FC236}">
                <a16:creationId xmlns:a16="http://schemas.microsoft.com/office/drawing/2014/main" id="{193E65C4-50FE-FA45-A032-30BD602D5A2F}"/>
              </a:ext>
            </a:extLst>
          </p:cNvPr>
          <p:cNvSpPr txBox="1">
            <a:spLocks noGrp="1"/>
          </p:cNvSpPr>
          <p:nvPr>
            <p:ph type="dt" sz="half" idx="10"/>
          </p:nvPr>
        </p:nvSpPr>
        <p:spPr>
          <a:ln/>
        </p:spPr>
        <p:txBody>
          <a:bodyPr/>
          <a:lstStyle>
            <a:lvl1pPr>
              <a:defRPr/>
            </a:lvl1pPr>
          </a:lstStyle>
          <a:p>
            <a:pPr>
              <a:defRPr/>
            </a:pPr>
            <a:fld id="{BDB7E1F2-9FFD-F140-B553-16A71F92C410}" type="datetime1">
              <a:rPr/>
              <a:pPr>
                <a:defRPr/>
              </a:pPr>
              <a:t>09/07/2020</a:t>
            </a:fld>
            <a:endParaRPr/>
          </a:p>
        </p:txBody>
      </p:sp>
      <p:sp>
        <p:nvSpPr>
          <p:cNvPr id="6" name="Footer Placeholder 4">
            <a:extLst>
              <a:ext uri="{FF2B5EF4-FFF2-40B4-BE49-F238E27FC236}">
                <a16:creationId xmlns:a16="http://schemas.microsoft.com/office/drawing/2014/main" id="{1990C43F-9BE2-5242-80E4-0EAD2468307D}"/>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5C0D8FD3-2332-C643-BCB7-8E4AD88E2F7D}"/>
              </a:ext>
            </a:extLst>
          </p:cNvPr>
          <p:cNvSpPr txBox="1">
            <a:spLocks noGrp="1"/>
          </p:cNvSpPr>
          <p:nvPr>
            <p:ph type="sldNum" sz="quarter" idx="12"/>
          </p:nvPr>
        </p:nvSpPr>
        <p:spPr>
          <a:ln/>
        </p:spPr>
        <p:txBody>
          <a:bodyPr/>
          <a:lstStyle>
            <a:lvl1pPr>
              <a:defRPr/>
            </a:lvl1pPr>
          </a:lstStyle>
          <a:p>
            <a:fld id="{333AD022-72FE-5D42-864B-DDFFA551A213}" type="slidenum">
              <a:rPr lang="en-GB" altLang="en-US"/>
              <a:pPr/>
              <a:t>‹#›</a:t>
            </a:fld>
            <a:endParaRPr lang="en-GB" altLang="en-US"/>
          </a:p>
        </p:txBody>
      </p:sp>
    </p:spTree>
    <p:extLst>
      <p:ext uri="{BB962C8B-B14F-4D97-AF65-F5344CB8AC3E}">
        <p14:creationId xmlns:p14="http://schemas.microsoft.com/office/powerpoint/2010/main" val="313432396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4800600"/>
            <a:ext cx="8596667" cy="566735"/>
          </a:xfrm>
        </p:spPr>
        <p:txBody>
          <a:bodyPr anchor="b"/>
          <a:lstStyle>
            <a:lvl1pPr>
              <a:defRPr sz="2400"/>
            </a:lvl1pPr>
          </a:lstStyle>
          <a:p>
            <a:pPr lvl="0"/>
            <a:r>
              <a:rPr lang="en-US"/>
              <a:t>Click to edit Master title style</a:t>
            </a:r>
          </a:p>
        </p:txBody>
      </p:sp>
      <p:sp>
        <p:nvSpPr>
          <p:cNvPr id="3" name="Picture Placeholder 2"/>
          <p:cNvSpPr txBox="1">
            <a:spLocks noGrp="1"/>
          </p:cNvSpPr>
          <p:nvPr>
            <p:ph type="pic" idx="1"/>
          </p:nvPr>
        </p:nvSpPr>
        <p:spPr>
          <a:xfrm>
            <a:off x="677332" y="609603"/>
            <a:ext cx="8596667" cy="3845719"/>
          </a:xfrm>
        </p:spPr>
        <p:txBody>
          <a:bodyPr anchorCtr="1">
            <a:normAutofit/>
          </a:bodyPr>
          <a:lstStyle>
            <a:lvl1pPr marL="0" indent="0" algn="ctr">
              <a:buNone/>
              <a:defRPr sz="1600"/>
            </a:lvl1pPr>
          </a:lstStyle>
          <a:p>
            <a:pPr lvl="0"/>
            <a:r>
              <a:rPr lang="en-US" noProof="0"/>
              <a:t>Click icon to add picture</a:t>
            </a:r>
          </a:p>
        </p:txBody>
      </p:sp>
      <p:sp>
        <p:nvSpPr>
          <p:cNvPr id="4" name="Text Placeholder 3"/>
          <p:cNvSpPr txBox="1">
            <a:spLocks noGrp="1"/>
          </p:cNvSpPr>
          <p:nvPr>
            <p:ph type="body" idx="2"/>
          </p:nvPr>
        </p:nvSpPr>
        <p:spPr>
          <a:xfrm>
            <a:off x="677332" y="5367335"/>
            <a:ext cx="8596667" cy="674022"/>
          </a:xfrm>
        </p:spPr>
        <p:txBody>
          <a:bodyPr/>
          <a:lstStyle>
            <a:lvl1pPr marL="0" indent="0">
              <a:buNone/>
              <a:defRPr sz="1200"/>
            </a:lvl1pPr>
          </a:lstStyle>
          <a:p>
            <a:pPr lvl="0"/>
            <a:r>
              <a:rPr lang="en-US"/>
              <a:t>Click to edit Master text styles</a:t>
            </a:r>
          </a:p>
        </p:txBody>
      </p:sp>
      <p:sp>
        <p:nvSpPr>
          <p:cNvPr id="5" name="Date Placeholder 3">
            <a:extLst>
              <a:ext uri="{FF2B5EF4-FFF2-40B4-BE49-F238E27FC236}">
                <a16:creationId xmlns:a16="http://schemas.microsoft.com/office/drawing/2014/main" id="{CA3CCA72-6686-6845-B1B0-38EF14431023}"/>
              </a:ext>
            </a:extLst>
          </p:cNvPr>
          <p:cNvSpPr txBox="1">
            <a:spLocks noGrp="1"/>
          </p:cNvSpPr>
          <p:nvPr>
            <p:ph type="dt" sz="half" idx="10"/>
          </p:nvPr>
        </p:nvSpPr>
        <p:spPr>
          <a:ln/>
        </p:spPr>
        <p:txBody>
          <a:bodyPr/>
          <a:lstStyle>
            <a:lvl1pPr>
              <a:defRPr/>
            </a:lvl1pPr>
          </a:lstStyle>
          <a:p>
            <a:pPr>
              <a:defRPr/>
            </a:pPr>
            <a:fld id="{DD6494B8-0E3B-C54D-A4D7-31F1F1D72028}" type="datetime1">
              <a:rPr/>
              <a:pPr>
                <a:defRPr/>
              </a:pPr>
              <a:t>09/07/2020</a:t>
            </a:fld>
            <a:endParaRPr/>
          </a:p>
        </p:txBody>
      </p:sp>
      <p:sp>
        <p:nvSpPr>
          <p:cNvPr id="6" name="Footer Placeholder 4">
            <a:extLst>
              <a:ext uri="{FF2B5EF4-FFF2-40B4-BE49-F238E27FC236}">
                <a16:creationId xmlns:a16="http://schemas.microsoft.com/office/drawing/2014/main" id="{D6A2D0CB-093C-0B4B-B697-2136FE1E062E}"/>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761241B8-D3BD-2D4A-9517-B83663512EA8}"/>
              </a:ext>
            </a:extLst>
          </p:cNvPr>
          <p:cNvSpPr txBox="1">
            <a:spLocks noGrp="1"/>
          </p:cNvSpPr>
          <p:nvPr>
            <p:ph type="sldNum" sz="quarter" idx="12"/>
          </p:nvPr>
        </p:nvSpPr>
        <p:spPr>
          <a:ln/>
        </p:spPr>
        <p:txBody>
          <a:bodyPr/>
          <a:lstStyle>
            <a:lvl1pPr>
              <a:defRPr/>
            </a:lvl1pPr>
          </a:lstStyle>
          <a:p>
            <a:fld id="{D49E6313-258E-9F49-B92C-52E46AD39CF9}" type="slidenum">
              <a:rPr lang="en-GB" altLang="en-US"/>
              <a:pPr/>
              <a:t>‹#›</a:t>
            </a:fld>
            <a:endParaRPr lang="en-GB" altLang="en-US"/>
          </a:p>
        </p:txBody>
      </p:sp>
    </p:spTree>
    <p:extLst>
      <p:ext uri="{BB962C8B-B14F-4D97-AF65-F5344CB8AC3E}">
        <p14:creationId xmlns:p14="http://schemas.microsoft.com/office/powerpoint/2010/main" val="49759441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43EA72C0-87EF-874C-B55E-C89F8175EBF9}"/>
              </a:ext>
            </a:extLst>
          </p:cNvPr>
          <p:cNvGrpSpPr>
            <a:grpSpLocks/>
          </p:cNvGrpSpPr>
          <p:nvPr/>
        </p:nvGrpSpPr>
        <p:grpSpPr bwMode="auto">
          <a:xfrm>
            <a:off x="0" y="-7938"/>
            <a:ext cx="12192000" cy="6865938"/>
            <a:chOff x="0" y="-8467"/>
            <a:chExt cx="12192005" cy="6866467"/>
          </a:xfrm>
        </p:grpSpPr>
        <p:cxnSp>
          <p:nvCxnSpPr>
            <p:cNvPr id="1032" name="Straight Connector 19">
              <a:extLst>
                <a:ext uri="{FF2B5EF4-FFF2-40B4-BE49-F238E27FC236}">
                  <a16:creationId xmlns:a16="http://schemas.microsoft.com/office/drawing/2014/main" id="{1C074AD1-46D4-734E-AC51-F70C1671A050}"/>
                </a:ext>
              </a:extLst>
            </p:cNvPr>
            <p:cNvCxnSpPr>
              <a:cxnSpLocks noChangeShapeType="1"/>
            </p:cNvCxnSpPr>
            <p:nvPr/>
          </p:nvCxnSpPr>
          <p:spPr bwMode="auto">
            <a:xfrm>
              <a:off x="9371008" y="0"/>
              <a:ext cx="1219207" cy="6858000"/>
            </a:xfrm>
            <a:prstGeom prst="straightConnector1">
              <a:avLst/>
            </a:prstGeom>
            <a:noFill/>
            <a:ln w="9528" cap="rnd">
              <a:solidFill>
                <a:srgbClr val="BFBFBF"/>
              </a:solidFill>
              <a:miter lim="800000"/>
              <a:headEnd/>
              <a:tailEnd/>
            </a:ln>
            <a:extLst>
              <a:ext uri="{909E8E84-426E-40DD-AFC4-6F175D3DCCD1}">
                <a14:hiddenFill xmlns:a14="http://schemas.microsoft.com/office/drawing/2010/main">
                  <a:noFill/>
                </a14:hiddenFill>
              </a:ext>
            </a:extLst>
          </p:spPr>
        </p:cxnSp>
        <p:cxnSp>
          <p:nvCxnSpPr>
            <p:cNvPr id="1033" name="Straight Connector 20">
              <a:extLst>
                <a:ext uri="{FF2B5EF4-FFF2-40B4-BE49-F238E27FC236}">
                  <a16:creationId xmlns:a16="http://schemas.microsoft.com/office/drawing/2014/main" id="{1E9A910D-088B-574A-AC01-D2ACB445E01D}"/>
                </a:ext>
              </a:extLst>
            </p:cNvPr>
            <p:cNvCxnSpPr>
              <a:cxnSpLocks noChangeShapeType="1"/>
            </p:cNvCxnSpPr>
            <p:nvPr/>
          </p:nvCxnSpPr>
          <p:spPr bwMode="auto">
            <a:xfrm flipH="1">
              <a:off x="7425266" y="3681410"/>
              <a:ext cx="4763557" cy="3176590"/>
            </a:xfrm>
            <a:prstGeom prst="straightConnector1">
              <a:avLst/>
            </a:prstGeom>
            <a:noFill/>
            <a:ln w="9528" cap="rnd">
              <a:solidFill>
                <a:srgbClr val="D9D9D9"/>
              </a:solidFill>
              <a:miter lim="800000"/>
              <a:headEnd/>
              <a:tailEnd/>
            </a:ln>
            <a:extLst>
              <a:ext uri="{909E8E84-426E-40DD-AFC4-6F175D3DCCD1}">
                <a14:hiddenFill xmlns:a14="http://schemas.microsoft.com/office/drawing/2010/main">
                  <a:noFill/>
                </a14:hiddenFill>
              </a:ext>
            </a:extLst>
          </p:spPr>
        </p:cxnSp>
        <p:sp>
          <p:nvSpPr>
            <p:cNvPr id="1034" name="Rectangle 23">
              <a:extLst>
                <a:ext uri="{FF2B5EF4-FFF2-40B4-BE49-F238E27FC236}">
                  <a16:creationId xmlns:a16="http://schemas.microsoft.com/office/drawing/2014/main" id="{6CA2709C-1D3F-4944-B09D-230777E4529C}"/>
                </a:ext>
              </a:extLst>
            </p:cNvPr>
            <p:cNvSpPr>
              <a:spLocks/>
            </p:cNvSpPr>
            <p:nvPr/>
          </p:nvSpPr>
          <p:spPr bwMode="auto">
            <a:xfrm>
              <a:off x="9181472" y="-8467"/>
              <a:ext cx="3007351" cy="6866467"/>
            </a:xfrm>
            <a:custGeom>
              <a:avLst/>
              <a:gdLst>
                <a:gd name="T0" fmla="*/ 1503676 w 3007349"/>
                <a:gd name="T1" fmla="*/ 0 h 6866467"/>
                <a:gd name="T2" fmla="*/ 3007351 w 3007349"/>
                <a:gd name="T3" fmla="*/ 3433234 h 6866467"/>
                <a:gd name="T4" fmla="*/ 1503676 w 3007349"/>
                <a:gd name="T5" fmla="*/ 6866467 h 6866467"/>
                <a:gd name="T6" fmla="*/ 0 w 3007349"/>
                <a:gd name="T7" fmla="*/ 3433234 h 6866467"/>
                <a:gd name="T8" fmla="*/ 17694720 60000 65536"/>
                <a:gd name="T9" fmla="*/ 0 60000 65536"/>
                <a:gd name="T10" fmla="*/ 5898240 60000 65536"/>
                <a:gd name="T11" fmla="*/ 11796480 60000 65536"/>
                <a:gd name="T12" fmla="*/ 0 w 3007349"/>
                <a:gd name="T13" fmla="*/ 0 h 6866467"/>
                <a:gd name="T14" fmla="*/ 3007349 w 3007349"/>
                <a:gd name="T15" fmla="*/ 6866467 h 6866467"/>
              </a:gdLst>
              <a:ahLst/>
              <a:cxnLst>
                <a:cxn ang="T8">
                  <a:pos x="T0" y="T1"/>
                </a:cxn>
                <a:cxn ang="T9">
                  <a:pos x="T2" y="T3"/>
                </a:cxn>
                <a:cxn ang="T10">
                  <a:pos x="T4" y="T5"/>
                </a:cxn>
                <a:cxn ang="T11">
                  <a:pos x="T6" y="T7"/>
                </a:cxn>
              </a:cxnLst>
              <a:rect l="T12" t="T13" r="T14" b="T15"/>
              <a:pathLst>
                <a:path w="3007349" h="6866467">
                  <a:moveTo>
                    <a:pt x="2045532" y="0"/>
                  </a:moveTo>
                  <a:lnTo>
                    <a:pt x="3007349" y="0"/>
                  </a:lnTo>
                  <a:lnTo>
                    <a:pt x="3007349" y="6866467"/>
                  </a:lnTo>
                  <a:lnTo>
                    <a:pt x="0" y="6866467"/>
                  </a:lnTo>
                  <a:lnTo>
                    <a:pt x="2045532" y="0"/>
                  </a:lnTo>
                  <a:close/>
                </a:path>
              </a:pathLst>
            </a:custGeom>
            <a:solidFill>
              <a:srgbClr val="90C226">
                <a:alpha val="30196"/>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35" name="Rectangle 25">
              <a:extLst>
                <a:ext uri="{FF2B5EF4-FFF2-40B4-BE49-F238E27FC236}">
                  <a16:creationId xmlns:a16="http://schemas.microsoft.com/office/drawing/2014/main" id="{9A05B3CE-DD98-6C4B-AC60-57DC427E8977}"/>
                </a:ext>
              </a:extLst>
            </p:cNvPr>
            <p:cNvSpPr>
              <a:spLocks/>
            </p:cNvSpPr>
            <p:nvPr/>
          </p:nvSpPr>
          <p:spPr bwMode="auto">
            <a:xfrm>
              <a:off x="9603440" y="-8467"/>
              <a:ext cx="2588556" cy="6866467"/>
            </a:xfrm>
            <a:custGeom>
              <a:avLst/>
              <a:gdLst>
                <a:gd name="T0" fmla="*/ 1294278 w 2573311"/>
                <a:gd name="T1" fmla="*/ 0 h 6866467"/>
                <a:gd name="T2" fmla="*/ 2588556 w 2573311"/>
                <a:gd name="T3" fmla="*/ 3433234 h 6866467"/>
                <a:gd name="T4" fmla="*/ 1294278 w 2573311"/>
                <a:gd name="T5" fmla="*/ 6866467 h 6866467"/>
                <a:gd name="T6" fmla="*/ 0 w 2573311"/>
                <a:gd name="T7" fmla="*/ 3433234 h 6866467"/>
                <a:gd name="T8" fmla="*/ 17694720 60000 65536"/>
                <a:gd name="T9" fmla="*/ 0 60000 65536"/>
                <a:gd name="T10" fmla="*/ 5898240 60000 65536"/>
                <a:gd name="T11" fmla="*/ 11796480 60000 65536"/>
                <a:gd name="T12" fmla="*/ 0 w 2573311"/>
                <a:gd name="T13" fmla="*/ 0 h 6866467"/>
                <a:gd name="T14" fmla="*/ 2573311 w 2573311"/>
                <a:gd name="T15" fmla="*/ 6866467 h 6866467"/>
              </a:gdLst>
              <a:ahLst/>
              <a:cxnLst>
                <a:cxn ang="T8">
                  <a:pos x="T0" y="T1"/>
                </a:cxn>
                <a:cxn ang="T9">
                  <a:pos x="T2" y="T3"/>
                </a:cxn>
                <a:cxn ang="T10">
                  <a:pos x="T4" y="T5"/>
                </a:cxn>
                <a:cxn ang="T11">
                  <a:pos x="T6" y="T7"/>
                </a:cxn>
              </a:cxnLst>
              <a:rect l="T12" t="T13" r="T14" b="T15"/>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36" name="Isosceles Triangle 23">
              <a:extLst>
                <a:ext uri="{FF2B5EF4-FFF2-40B4-BE49-F238E27FC236}">
                  <a16:creationId xmlns:a16="http://schemas.microsoft.com/office/drawing/2014/main" id="{70DE53E9-40DB-B04E-94B3-99091E0ED2AE}"/>
                </a:ext>
              </a:extLst>
            </p:cNvPr>
            <p:cNvSpPr>
              <a:spLocks/>
            </p:cNvSpPr>
            <p:nvPr/>
          </p:nvSpPr>
          <p:spPr bwMode="auto">
            <a:xfrm>
              <a:off x="8932334" y="3047996"/>
              <a:ext cx="3259671" cy="3810003"/>
            </a:xfrm>
            <a:custGeom>
              <a:avLst/>
              <a:gdLst>
                <a:gd name="T0" fmla="*/ 1629836 w 3259671"/>
                <a:gd name="T1" fmla="*/ 0 h 3810003"/>
                <a:gd name="T2" fmla="*/ 3259671 w 3259671"/>
                <a:gd name="T3" fmla="*/ 1905002 h 3810003"/>
                <a:gd name="T4" fmla="*/ 1629836 w 3259671"/>
                <a:gd name="T5" fmla="*/ 3810003 h 3810003"/>
                <a:gd name="T6" fmla="*/ 0 w 3259671"/>
                <a:gd name="T7" fmla="*/ 1905002 h 3810003"/>
                <a:gd name="T8" fmla="*/ 3259671 w 3259671"/>
                <a:gd name="T9" fmla="*/ 0 h 3810003"/>
                <a:gd name="T10" fmla="*/ 1629835 w 3259671"/>
                <a:gd name="T11" fmla="*/ 1905001 h 3810003"/>
                <a:gd name="T12" fmla="*/ 0 w 3259671"/>
                <a:gd name="T13" fmla="*/ 3810003 h 3810003"/>
                <a:gd name="T14" fmla="*/ 3259671 w 3259671"/>
                <a:gd name="T15" fmla="*/ 3810003 h 3810003"/>
                <a:gd name="T16" fmla="*/ 3259671 w 3259671"/>
                <a:gd name="T17" fmla="*/ 3810003 h 3810003"/>
                <a:gd name="T18" fmla="*/ 3259671 w 3259671"/>
                <a:gd name="T19" fmla="*/ 1905001 h 3810003"/>
                <a:gd name="T20" fmla="*/ 17694720 60000 65536"/>
                <a:gd name="T21" fmla="*/ 0 60000 65536"/>
                <a:gd name="T22" fmla="*/ 5898240 60000 65536"/>
                <a:gd name="T23" fmla="*/ 11796480 60000 65536"/>
                <a:gd name="T24" fmla="*/ 17694720 60000 65536"/>
                <a:gd name="T25" fmla="*/ 11796480 60000 65536"/>
                <a:gd name="T26" fmla="*/ 5898240 60000 65536"/>
                <a:gd name="T27" fmla="*/ 5898240 60000 65536"/>
                <a:gd name="T28" fmla="*/ 5898240 60000 65536"/>
                <a:gd name="T29" fmla="*/ 0 60000 65536"/>
                <a:gd name="T30" fmla="*/ 1629835 w 3259671"/>
                <a:gd name="T31" fmla="*/ 1905001 h 3810003"/>
                <a:gd name="T32" fmla="*/ 3259671 w 3259671"/>
                <a:gd name="T33" fmla="*/ 3810003 h 38100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59671" h="3810003">
                  <a:moveTo>
                    <a:pt x="0" y="3810003"/>
                  </a:moveTo>
                  <a:lnTo>
                    <a:pt x="3259671" y="0"/>
                  </a:lnTo>
                  <a:lnTo>
                    <a:pt x="3259671" y="3810003"/>
                  </a:lnTo>
                  <a:lnTo>
                    <a:pt x="0" y="3810003"/>
                  </a:lnTo>
                  <a:close/>
                </a:path>
              </a:pathLst>
            </a:custGeom>
            <a:solidFill>
              <a:srgbClr val="54A021">
                <a:alpha val="72156"/>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37" name="Rectangle 27">
              <a:extLst>
                <a:ext uri="{FF2B5EF4-FFF2-40B4-BE49-F238E27FC236}">
                  <a16:creationId xmlns:a16="http://schemas.microsoft.com/office/drawing/2014/main" id="{CA329649-D287-E040-863E-53B0D94B6BCA}"/>
                </a:ext>
              </a:extLst>
            </p:cNvPr>
            <p:cNvSpPr>
              <a:spLocks/>
            </p:cNvSpPr>
            <p:nvPr/>
          </p:nvSpPr>
          <p:spPr bwMode="auto">
            <a:xfrm>
              <a:off x="9334496" y="-8467"/>
              <a:ext cx="2854327" cy="6866467"/>
            </a:xfrm>
            <a:custGeom>
              <a:avLst/>
              <a:gdLst>
                <a:gd name="T0" fmla="*/ 1427164 w 2858013"/>
                <a:gd name="T1" fmla="*/ 0 h 6866467"/>
                <a:gd name="T2" fmla="*/ 2854327 w 2858013"/>
                <a:gd name="T3" fmla="*/ 3433234 h 6866467"/>
                <a:gd name="T4" fmla="*/ 1427164 w 2858013"/>
                <a:gd name="T5" fmla="*/ 6866467 h 6866467"/>
                <a:gd name="T6" fmla="*/ 0 w 2858013"/>
                <a:gd name="T7" fmla="*/ 3433234 h 6866467"/>
                <a:gd name="T8" fmla="*/ 17694720 60000 65536"/>
                <a:gd name="T9" fmla="*/ 0 60000 65536"/>
                <a:gd name="T10" fmla="*/ 5898240 60000 65536"/>
                <a:gd name="T11" fmla="*/ 11796480 60000 65536"/>
                <a:gd name="T12" fmla="*/ 0 w 2858013"/>
                <a:gd name="T13" fmla="*/ 0 h 6866467"/>
                <a:gd name="T14" fmla="*/ 2858013 w 2858013"/>
                <a:gd name="T15" fmla="*/ 6866467 h 6866467"/>
              </a:gdLst>
              <a:ahLst/>
              <a:cxnLst>
                <a:cxn ang="T8">
                  <a:pos x="T0" y="T1"/>
                </a:cxn>
                <a:cxn ang="T9">
                  <a:pos x="T2" y="T3"/>
                </a:cxn>
                <a:cxn ang="T10">
                  <a:pos x="T4" y="T5"/>
                </a:cxn>
                <a:cxn ang="T11">
                  <a:pos x="T6" y="T7"/>
                </a:cxn>
              </a:cxnLst>
              <a:rect l="T12" t="T13" r="T14" b="T15"/>
              <a:pathLst>
                <a:path w="2858013" h="6866467">
                  <a:moveTo>
                    <a:pt x="0" y="0"/>
                  </a:moveTo>
                  <a:lnTo>
                    <a:pt x="2858013" y="0"/>
                  </a:lnTo>
                  <a:lnTo>
                    <a:pt x="2858013" y="6866467"/>
                  </a:lnTo>
                  <a:lnTo>
                    <a:pt x="2473942" y="6866467"/>
                  </a:lnTo>
                  <a:lnTo>
                    <a:pt x="0" y="0"/>
                  </a:lnTo>
                  <a:close/>
                </a:path>
              </a:pathLst>
            </a:custGeom>
            <a:solidFill>
              <a:srgbClr val="3F7819">
                <a:alpha val="70195"/>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38" name="Rectangle 28">
              <a:extLst>
                <a:ext uri="{FF2B5EF4-FFF2-40B4-BE49-F238E27FC236}">
                  <a16:creationId xmlns:a16="http://schemas.microsoft.com/office/drawing/2014/main" id="{DC0761EE-9119-7141-AB3E-871A42B40CF8}"/>
                </a:ext>
              </a:extLst>
            </p:cNvPr>
            <p:cNvSpPr>
              <a:spLocks/>
            </p:cNvSpPr>
            <p:nvPr/>
          </p:nvSpPr>
          <p:spPr bwMode="auto">
            <a:xfrm>
              <a:off x="10898733" y="-8467"/>
              <a:ext cx="1290090" cy="6866467"/>
            </a:xfrm>
            <a:custGeom>
              <a:avLst/>
              <a:gdLst>
                <a:gd name="T0" fmla="*/ 645045 w 1290094"/>
                <a:gd name="T1" fmla="*/ 0 h 6858000"/>
                <a:gd name="T2" fmla="*/ 1290090 w 1290094"/>
                <a:gd name="T3" fmla="*/ 3433234 h 6858000"/>
                <a:gd name="T4" fmla="*/ 645045 w 1290094"/>
                <a:gd name="T5" fmla="*/ 6866467 h 6858000"/>
                <a:gd name="T6" fmla="*/ 0 w 1290094"/>
                <a:gd name="T7" fmla="*/ 3433234 h 6858000"/>
                <a:gd name="T8" fmla="*/ 17694720 60000 65536"/>
                <a:gd name="T9" fmla="*/ 0 60000 65536"/>
                <a:gd name="T10" fmla="*/ 5898240 60000 65536"/>
                <a:gd name="T11" fmla="*/ 11796480 60000 65536"/>
                <a:gd name="T12" fmla="*/ 0 w 1290094"/>
                <a:gd name="T13" fmla="*/ 0 h 6858000"/>
                <a:gd name="T14" fmla="*/ 1290094 w 1290094"/>
                <a:gd name="T15" fmla="*/ 6858000 h 6858000"/>
              </a:gdLst>
              <a:ahLst/>
              <a:cxnLst>
                <a:cxn ang="T8">
                  <a:pos x="T0" y="T1"/>
                </a:cxn>
                <a:cxn ang="T9">
                  <a:pos x="T2" y="T3"/>
                </a:cxn>
                <a:cxn ang="T10">
                  <a:pos x="T4" y="T5"/>
                </a:cxn>
                <a:cxn ang="T11">
                  <a:pos x="T6" y="T7"/>
                </a:cxn>
              </a:cxnLst>
              <a:rect l="T12" t="T13" r="T14" b="T15"/>
              <a:pathLst>
                <a:path w="1290094" h="6858000">
                  <a:moveTo>
                    <a:pt x="1019735" y="0"/>
                  </a:moveTo>
                  <a:lnTo>
                    <a:pt x="1290094" y="0"/>
                  </a:lnTo>
                  <a:lnTo>
                    <a:pt x="1290094" y="6858000"/>
                  </a:lnTo>
                  <a:lnTo>
                    <a:pt x="0" y="6858000"/>
                  </a:lnTo>
                  <a:lnTo>
                    <a:pt x="1019735" y="0"/>
                  </a:lnTo>
                  <a:close/>
                </a:path>
              </a:pathLst>
            </a:custGeom>
            <a:solidFill>
              <a:srgbClr val="C0E474">
                <a:alpha val="70195"/>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39" name="Rectangle 29">
              <a:extLst>
                <a:ext uri="{FF2B5EF4-FFF2-40B4-BE49-F238E27FC236}">
                  <a16:creationId xmlns:a16="http://schemas.microsoft.com/office/drawing/2014/main" id="{E1579B81-FF13-3444-9C96-60CD0DEC7440}"/>
                </a:ext>
              </a:extLst>
            </p:cNvPr>
            <p:cNvSpPr>
              <a:spLocks/>
            </p:cNvSpPr>
            <p:nvPr/>
          </p:nvSpPr>
          <p:spPr bwMode="auto">
            <a:xfrm>
              <a:off x="10938994" y="-8467"/>
              <a:ext cx="1249829" cy="6866467"/>
            </a:xfrm>
            <a:custGeom>
              <a:avLst/>
              <a:gdLst>
                <a:gd name="T0" fmla="*/ 624915 w 1249825"/>
                <a:gd name="T1" fmla="*/ 0 h 6858000"/>
                <a:gd name="T2" fmla="*/ 1249829 w 1249825"/>
                <a:gd name="T3" fmla="*/ 3433234 h 6858000"/>
                <a:gd name="T4" fmla="*/ 624915 w 1249825"/>
                <a:gd name="T5" fmla="*/ 6866467 h 6858000"/>
                <a:gd name="T6" fmla="*/ 0 w 1249825"/>
                <a:gd name="T7" fmla="*/ 3433234 h 6858000"/>
                <a:gd name="T8" fmla="*/ 17694720 60000 65536"/>
                <a:gd name="T9" fmla="*/ 0 60000 65536"/>
                <a:gd name="T10" fmla="*/ 5898240 60000 65536"/>
                <a:gd name="T11" fmla="*/ 11796480 60000 65536"/>
                <a:gd name="T12" fmla="*/ 0 w 1249825"/>
                <a:gd name="T13" fmla="*/ 0 h 6858000"/>
                <a:gd name="T14" fmla="*/ 1249825 w 1249825"/>
                <a:gd name="T15" fmla="*/ 6858000 h 6858000"/>
              </a:gdLst>
              <a:ahLst/>
              <a:cxnLst>
                <a:cxn ang="T8">
                  <a:pos x="T0" y="T1"/>
                </a:cxn>
                <a:cxn ang="T9">
                  <a:pos x="T2" y="T3"/>
                </a:cxn>
                <a:cxn ang="T10">
                  <a:pos x="T4" y="T5"/>
                </a:cxn>
                <a:cxn ang="T11">
                  <a:pos x="T6" y="T7"/>
                </a:cxn>
              </a:cxnLst>
              <a:rect l="T12" t="T13" r="T14" b="T15"/>
              <a:pathLst>
                <a:path w="1249825" h="6858000">
                  <a:moveTo>
                    <a:pt x="0" y="0"/>
                  </a:moveTo>
                  <a:lnTo>
                    <a:pt x="1249825" y="0"/>
                  </a:lnTo>
                  <a:lnTo>
                    <a:pt x="1249825" y="6858000"/>
                  </a:lnTo>
                  <a:lnTo>
                    <a:pt x="1109382" y="6858000"/>
                  </a:lnTo>
                  <a:lnTo>
                    <a:pt x="0" y="0"/>
                  </a:lnTo>
                  <a:close/>
                </a:path>
              </a:pathLst>
            </a:custGeom>
            <a:solidFill>
              <a:srgbClr val="90C226">
                <a:alpha val="65097"/>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40" name="Isosceles Triangle 27">
              <a:extLst>
                <a:ext uri="{FF2B5EF4-FFF2-40B4-BE49-F238E27FC236}">
                  <a16:creationId xmlns:a16="http://schemas.microsoft.com/office/drawing/2014/main" id="{0AE712E6-B184-A84C-8A1E-AC107E0811A3}"/>
                </a:ext>
              </a:extLst>
            </p:cNvPr>
            <p:cNvSpPr>
              <a:spLocks/>
            </p:cNvSpPr>
            <p:nvPr/>
          </p:nvSpPr>
          <p:spPr bwMode="auto">
            <a:xfrm>
              <a:off x="10371664" y="3589870"/>
              <a:ext cx="1817159" cy="3268129"/>
            </a:xfrm>
            <a:custGeom>
              <a:avLst/>
              <a:gdLst>
                <a:gd name="T0" fmla="*/ 908580 w 1817159"/>
                <a:gd name="T1" fmla="*/ 0 h 3268129"/>
                <a:gd name="T2" fmla="*/ 1817159 w 1817159"/>
                <a:gd name="T3" fmla="*/ 1634065 h 3268129"/>
                <a:gd name="T4" fmla="*/ 908580 w 1817159"/>
                <a:gd name="T5" fmla="*/ 3268129 h 3268129"/>
                <a:gd name="T6" fmla="*/ 0 w 1817159"/>
                <a:gd name="T7" fmla="*/ 1634065 h 3268129"/>
                <a:gd name="T8" fmla="*/ 1817159 w 1817159"/>
                <a:gd name="T9" fmla="*/ 0 h 3268129"/>
                <a:gd name="T10" fmla="*/ 908579 w 1817159"/>
                <a:gd name="T11" fmla="*/ 1634064 h 3268129"/>
                <a:gd name="T12" fmla="*/ 0 w 1817159"/>
                <a:gd name="T13" fmla="*/ 3268129 h 3268129"/>
                <a:gd name="T14" fmla="*/ 1817159 w 1817159"/>
                <a:gd name="T15" fmla="*/ 3268129 h 3268129"/>
                <a:gd name="T16" fmla="*/ 1817159 w 1817159"/>
                <a:gd name="T17" fmla="*/ 3268129 h 3268129"/>
                <a:gd name="T18" fmla="*/ 1817159 w 1817159"/>
                <a:gd name="T19" fmla="*/ 1634064 h 3268129"/>
                <a:gd name="T20" fmla="*/ 17694720 60000 65536"/>
                <a:gd name="T21" fmla="*/ 0 60000 65536"/>
                <a:gd name="T22" fmla="*/ 5898240 60000 65536"/>
                <a:gd name="T23" fmla="*/ 11796480 60000 65536"/>
                <a:gd name="T24" fmla="*/ 17694720 60000 65536"/>
                <a:gd name="T25" fmla="*/ 11796480 60000 65536"/>
                <a:gd name="T26" fmla="*/ 5898240 60000 65536"/>
                <a:gd name="T27" fmla="*/ 5898240 60000 65536"/>
                <a:gd name="T28" fmla="*/ 5898240 60000 65536"/>
                <a:gd name="T29" fmla="*/ 0 60000 65536"/>
                <a:gd name="T30" fmla="*/ 908579 w 1817159"/>
                <a:gd name="T31" fmla="*/ 1634064 h 3268129"/>
                <a:gd name="T32" fmla="*/ 1817159 w 1817159"/>
                <a:gd name="T33" fmla="*/ 3268129 h 32681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7159" h="3268129">
                  <a:moveTo>
                    <a:pt x="0" y="3268129"/>
                  </a:moveTo>
                  <a:lnTo>
                    <a:pt x="1817159" y="0"/>
                  </a:lnTo>
                  <a:lnTo>
                    <a:pt x="1817159" y="3268129"/>
                  </a:lnTo>
                  <a:lnTo>
                    <a:pt x="0" y="3268129"/>
                  </a:lnTo>
                  <a:close/>
                </a:path>
              </a:pathLst>
            </a:custGeom>
            <a:solidFill>
              <a:srgbClr val="90C226">
                <a:alpha val="79999"/>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sp>
          <p:nvSpPr>
            <p:cNvPr id="1041" name="Isosceles Triangle 28">
              <a:extLst>
                <a:ext uri="{FF2B5EF4-FFF2-40B4-BE49-F238E27FC236}">
                  <a16:creationId xmlns:a16="http://schemas.microsoft.com/office/drawing/2014/main" id="{E70171DD-6590-6B46-BC2C-70677B66EADD}"/>
                </a:ext>
              </a:extLst>
            </p:cNvPr>
            <p:cNvSpPr>
              <a:spLocks/>
            </p:cNvSpPr>
            <p:nvPr/>
          </p:nvSpPr>
          <p:spPr bwMode="auto">
            <a:xfrm>
              <a:off x="0" y="4013201"/>
              <a:ext cx="448732" cy="2844798"/>
            </a:xfrm>
            <a:custGeom>
              <a:avLst/>
              <a:gdLst>
                <a:gd name="T0" fmla="*/ 224366 w 448732"/>
                <a:gd name="T1" fmla="*/ 0 h 2844798"/>
                <a:gd name="T2" fmla="*/ 448732 w 448732"/>
                <a:gd name="T3" fmla="*/ 1422399 h 2844798"/>
                <a:gd name="T4" fmla="*/ 224366 w 448732"/>
                <a:gd name="T5" fmla="*/ 2844798 h 2844798"/>
                <a:gd name="T6" fmla="*/ 0 w 448732"/>
                <a:gd name="T7" fmla="*/ 1422399 h 2844798"/>
                <a:gd name="T8" fmla="*/ 0 w 448732"/>
                <a:gd name="T9" fmla="*/ 0 h 2844798"/>
                <a:gd name="T10" fmla="*/ 0 w 448732"/>
                <a:gd name="T11" fmla="*/ 1422399 h 2844798"/>
                <a:gd name="T12" fmla="*/ 0 w 448732"/>
                <a:gd name="T13" fmla="*/ 2844798 h 2844798"/>
                <a:gd name="T14" fmla="*/ 0 w 448732"/>
                <a:gd name="T15" fmla="*/ 2844798 h 2844798"/>
                <a:gd name="T16" fmla="*/ 448732 w 448732"/>
                <a:gd name="T17" fmla="*/ 2844798 h 2844798"/>
                <a:gd name="T18" fmla="*/ 224366 w 448732"/>
                <a:gd name="T19" fmla="*/ 1422399 h 2844798"/>
                <a:gd name="T20" fmla="*/ 17694720 60000 65536"/>
                <a:gd name="T21" fmla="*/ 0 60000 65536"/>
                <a:gd name="T22" fmla="*/ 5898240 60000 65536"/>
                <a:gd name="T23" fmla="*/ 11796480 60000 65536"/>
                <a:gd name="T24" fmla="*/ 17694720 60000 65536"/>
                <a:gd name="T25" fmla="*/ 11796480 60000 65536"/>
                <a:gd name="T26" fmla="*/ 5898240 60000 65536"/>
                <a:gd name="T27" fmla="*/ 5898240 60000 65536"/>
                <a:gd name="T28" fmla="*/ 5898240 60000 65536"/>
                <a:gd name="T29" fmla="*/ 0 60000 65536"/>
                <a:gd name="T30" fmla="*/ 0 w 448732"/>
                <a:gd name="T31" fmla="*/ 1422399 h 2844798"/>
                <a:gd name="T32" fmla="*/ 224366 w 448732"/>
                <a:gd name="T33" fmla="*/ 2844798 h 28447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8732" h="2844798">
                  <a:moveTo>
                    <a:pt x="0" y="2844798"/>
                  </a:moveTo>
                  <a:lnTo>
                    <a:pt x="0" y="0"/>
                  </a:lnTo>
                  <a:lnTo>
                    <a:pt x="448732" y="2844798"/>
                  </a:lnTo>
                  <a:lnTo>
                    <a:pt x="0" y="2844798"/>
                  </a:lnTo>
                  <a:close/>
                </a:path>
              </a:pathLst>
            </a:custGeom>
            <a:solidFill>
              <a:srgbClr val="90C226">
                <a:alpha val="85097"/>
              </a:srgbClr>
            </a:solidFill>
            <a:ln>
              <a:noFill/>
            </a:ln>
            <a:extLst>
              <a:ext uri="{91240B29-F687-4F45-9708-019B960494DF}">
                <a14:hiddenLine xmlns:a14="http://schemas.microsoft.com/office/drawing/2010/main" w="9525" cap="flat">
                  <a:solidFill>
                    <a:srgbClr val="000000"/>
                  </a:solidFill>
                  <a:prstDash val="solid"/>
                  <a:round/>
                  <a:headEnd/>
                  <a:tailEnd/>
                </a14:hiddenLine>
              </a:ext>
            </a:extLst>
          </p:spPr>
          <p:txBody>
            <a:bodyPr lIns="0" tIns="0" rIns="0" bIns="0"/>
            <a:lstStyle/>
            <a:p>
              <a:endParaRPr lang="en-US"/>
            </a:p>
          </p:txBody>
        </p:sp>
      </p:grpSp>
      <p:sp>
        <p:nvSpPr>
          <p:cNvPr id="1027" name="Title Placeholder 1">
            <a:extLst>
              <a:ext uri="{FF2B5EF4-FFF2-40B4-BE49-F238E27FC236}">
                <a16:creationId xmlns:a16="http://schemas.microsoft.com/office/drawing/2014/main" id="{6181295D-8F99-2A42-85A0-51B3023D84FC}"/>
              </a:ext>
            </a:extLst>
          </p:cNvPr>
          <p:cNvSpPr txBox="1">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676DA6DD-D81D-C049-8AD5-333D073F8899}"/>
              </a:ext>
            </a:extLst>
          </p:cNvPr>
          <p:cNvSpPr txBox="1">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Date Placeholder 3">
            <a:extLst>
              <a:ext uri="{FF2B5EF4-FFF2-40B4-BE49-F238E27FC236}">
                <a16:creationId xmlns:a16="http://schemas.microsoft.com/office/drawing/2014/main" id="{B3A3CE3B-5F68-B54C-A113-038E647E0373}"/>
              </a:ext>
            </a:extLst>
          </p:cNvPr>
          <p:cNvSpPr txBox="1">
            <a:spLocks noGrp="1"/>
          </p:cNvSpPr>
          <p:nvPr>
            <p:ph type="dt" sz="half" idx="2"/>
          </p:nvPr>
        </p:nvSpPr>
        <p:spPr>
          <a:xfrm>
            <a:off x="7205663" y="6042025"/>
            <a:ext cx="911225"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900" b="0" i="0" u="none" strike="noStrike" kern="1200" cap="none" spc="0" baseline="0" smtClean="0">
                <a:solidFill>
                  <a:srgbClr val="898989"/>
                </a:solidFill>
                <a:uFillTx/>
                <a:latin typeface="Trebuchet MS"/>
              </a:defRPr>
            </a:lvl1pPr>
          </a:lstStyle>
          <a:p>
            <a:pPr>
              <a:defRPr/>
            </a:pPr>
            <a:fld id="{842B9A87-8C59-DC46-826E-2E7618E94FE1}" type="datetime1">
              <a:rPr/>
              <a:pPr>
                <a:defRPr/>
              </a:pPr>
              <a:t>09/07/2020</a:t>
            </a:fld>
            <a:endParaRPr/>
          </a:p>
        </p:txBody>
      </p:sp>
      <p:sp>
        <p:nvSpPr>
          <p:cNvPr id="16" name="Footer Placeholder 4">
            <a:extLst>
              <a:ext uri="{FF2B5EF4-FFF2-40B4-BE49-F238E27FC236}">
                <a16:creationId xmlns:a16="http://schemas.microsoft.com/office/drawing/2014/main" id="{DCD0B402-5946-B542-9D03-48E2012505B6}"/>
              </a:ext>
            </a:extLst>
          </p:cNvPr>
          <p:cNvSpPr txBox="1">
            <a:spLocks noGrp="1"/>
          </p:cNvSpPr>
          <p:nvPr>
            <p:ph type="ftr" sz="quarter" idx="3"/>
          </p:nvPr>
        </p:nvSpPr>
        <p:spPr>
          <a:xfrm>
            <a:off x="677863" y="6042025"/>
            <a:ext cx="6297612"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900" b="0" i="0" u="none" strike="noStrike" kern="1200" cap="none" spc="0" baseline="0" smtClean="0">
                <a:solidFill>
                  <a:srgbClr val="898989"/>
                </a:solidFill>
                <a:uFillTx/>
                <a:latin typeface="Trebuchet MS"/>
              </a:defRPr>
            </a:lvl1pPr>
          </a:lstStyle>
          <a:p>
            <a:pPr>
              <a:defRPr/>
            </a:pPr>
            <a:endParaRPr/>
          </a:p>
        </p:txBody>
      </p:sp>
      <p:sp>
        <p:nvSpPr>
          <p:cNvPr id="17" name="Slide Number Placeholder 5">
            <a:extLst>
              <a:ext uri="{FF2B5EF4-FFF2-40B4-BE49-F238E27FC236}">
                <a16:creationId xmlns:a16="http://schemas.microsoft.com/office/drawing/2014/main" id="{21C21F0F-EDE2-C24F-AEAE-16CF7BF3C400}"/>
              </a:ext>
            </a:extLst>
          </p:cNvPr>
          <p:cNvSpPr txBox="1">
            <a:spLocks noGrp="1"/>
          </p:cNvSpPr>
          <p:nvPr>
            <p:ph type="sldNum" sz="quarter" idx="4"/>
          </p:nvPr>
        </p:nvSpPr>
        <p:spPr>
          <a:xfrm>
            <a:off x="8589963" y="6042025"/>
            <a:ext cx="684212" cy="365125"/>
          </a:xfrm>
          <a:prstGeom prst="rect">
            <a:avLst/>
          </a:prstGeom>
          <a:noFill/>
          <a:ln>
            <a:noFill/>
          </a:ln>
        </p:spPr>
        <p:txBody>
          <a:bodyPr vert="horz" wrap="square" lIns="91440" tIns="45720" rIns="91440" bIns="45720" numCol="1" anchor="ctr" anchorCtr="0" compatLnSpc="1">
            <a:prstTxWarp prst="textNoShape">
              <a:avLst/>
            </a:prstTxWarp>
            <a:noAutofit/>
          </a:bodyPr>
          <a:lstStyle>
            <a:lvl1pPr algn="r" defTabSz="457200" eaLnBrk="1" hangingPunct="1">
              <a:defRPr sz="900">
                <a:solidFill>
                  <a:srgbClr val="90C226"/>
                </a:solidFill>
                <a:latin typeface="Trebuchet MS" panose="020B0703020202090204" pitchFamily="34" charset="0"/>
              </a:defRPr>
            </a:lvl1pPr>
          </a:lstStyle>
          <a:p>
            <a:fld id="{3A7657EB-9884-E242-A464-986B376103B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81"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82" r:id="rId11"/>
    <p:sldLayoutId id="2147483677" r:id="rId12"/>
    <p:sldLayoutId id="2147483683" r:id="rId13"/>
    <p:sldLayoutId id="2147483678" r:id="rId14"/>
    <p:sldLayoutId id="2147483679" r:id="rId15"/>
    <p:sldLayoutId id="2147483680" r:id="rId16"/>
  </p:sldLayoutIdLst>
  <p:transition spd="slow"/>
  <p:txStyles>
    <p:titleStyle>
      <a:lvl1pPr algn="l" defTabSz="457200" rtl="0" eaLnBrk="0" fontAlgn="base">
        <a:spcBef>
          <a:spcPct val="0"/>
        </a:spcBef>
        <a:spcAft>
          <a:spcPct val="0"/>
        </a:spcAft>
        <a:defRPr lang="en-US" sz="3600" kern="1200">
          <a:solidFill>
            <a:srgbClr val="90C226"/>
          </a:solidFill>
          <a:latin typeface="Trebuchet MS"/>
        </a:defRPr>
      </a:lvl1pPr>
      <a:lvl2pPr algn="l" defTabSz="457200" rtl="0" eaLnBrk="0" fontAlgn="base">
        <a:spcBef>
          <a:spcPct val="0"/>
        </a:spcBef>
        <a:spcAft>
          <a:spcPct val="0"/>
        </a:spcAft>
        <a:defRPr sz="3600">
          <a:solidFill>
            <a:srgbClr val="90C226"/>
          </a:solidFill>
          <a:latin typeface="Trebuchet MS" panose="020B0703020202090204" pitchFamily="34" charset="0"/>
        </a:defRPr>
      </a:lvl2pPr>
      <a:lvl3pPr algn="l" defTabSz="457200" rtl="0" eaLnBrk="0" fontAlgn="base">
        <a:spcBef>
          <a:spcPct val="0"/>
        </a:spcBef>
        <a:spcAft>
          <a:spcPct val="0"/>
        </a:spcAft>
        <a:defRPr sz="3600">
          <a:solidFill>
            <a:srgbClr val="90C226"/>
          </a:solidFill>
          <a:latin typeface="Trebuchet MS" panose="020B0703020202090204" pitchFamily="34" charset="0"/>
        </a:defRPr>
      </a:lvl3pPr>
      <a:lvl4pPr algn="l" defTabSz="457200" rtl="0" eaLnBrk="0" fontAlgn="base">
        <a:spcBef>
          <a:spcPct val="0"/>
        </a:spcBef>
        <a:spcAft>
          <a:spcPct val="0"/>
        </a:spcAft>
        <a:defRPr sz="3600">
          <a:solidFill>
            <a:srgbClr val="90C226"/>
          </a:solidFill>
          <a:latin typeface="Trebuchet MS" panose="020B0703020202090204" pitchFamily="34" charset="0"/>
        </a:defRPr>
      </a:lvl4pPr>
      <a:lvl5pPr algn="l" defTabSz="457200" rtl="0" eaLnBrk="0" fontAlgn="base">
        <a:spcBef>
          <a:spcPct val="0"/>
        </a:spcBef>
        <a:spcAft>
          <a:spcPct val="0"/>
        </a:spcAft>
        <a:defRPr sz="3600">
          <a:solidFill>
            <a:srgbClr val="90C226"/>
          </a:solidFill>
          <a:latin typeface="Trebuchet MS" panose="020B0703020202090204" pitchFamily="34" charset="0"/>
        </a:defRPr>
      </a:lvl5pPr>
      <a:lvl6pPr marL="457200" algn="l" defTabSz="457200" rtl="0" eaLnBrk="0" fontAlgn="base">
        <a:spcBef>
          <a:spcPct val="0"/>
        </a:spcBef>
        <a:spcAft>
          <a:spcPct val="0"/>
        </a:spcAft>
        <a:defRPr sz="3600">
          <a:solidFill>
            <a:srgbClr val="90C226"/>
          </a:solidFill>
          <a:latin typeface="Trebuchet MS" panose="020B0703020202090204" pitchFamily="34" charset="0"/>
        </a:defRPr>
      </a:lvl6pPr>
      <a:lvl7pPr marL="914400" algn="l" defTabSz="457200" rtl="0" eaLnBrk="0" fontAlgn="base">
        <a:spcBef>
          <a:spcPct val="0"/>
        </a:spcBef>
        <a:spcAft>
          <a:spcPct val="0"/>
        </a:spcAft>
        <a:defRPr sz="3600">
          <a:solidFill>
            <a:srgbClr val="90C226"/>
          </a:solidFill>
          <a:latin typeface="Trebuchet MS" panose="020B0703020202090204" pitchFamily="34" charset="0"/>
        </a:defRPr>
      </a:lvl7pPr>
      <a:lvl8pPr marL="1371600" algn="l" defTabSz="457200" rtl="0" eaLnBrk="0" fontAlgn="base">
        <a:spcBef>
          <a:spcPct val="0"/>
        </a:spcBef>
        <a:spcAft>
          <a:spcPct val="0"/>
        </a:spcAft>
        <a:defRPr sz="3600">
          <a:solidFill>
            <a:srgbClr val="90C226"/>
          </a:solidFill>
          <a:latin typeface="Trebuchet MS" panose="020B0703020202090204" pitchFamily="34" charset="0"/>
        </a:defRPr>
      </a:lvl8pPr>
      <a:lvl9pPr marL="1828800" algn="l" defTabSz="457200" rtl="0" eaLnBrk="0" fontAlgn="base">
        <a:spcBef>
          <a:spcPct val="0"/>
        </a:spcBef>
        <a:spcAft>
          <a:spcPct val="0"/>
        </a:spcAft>
        <a:defRPr sz="3600">
          <a:solidFill>
            <a:srgbClr val="90C226"/>
          </a:solidFill>
          <a:latin typeface="Trebuchet MS" panose="020B0703020202090204" pitchFamily="34" charset="0"/>
        </a:defRPr>
      </a:lvl9pPr>
    </p:titleStyle>
    <p:bodyStyle>
      <a:lvl1pPr marL="342900" indent="-342900" algn="l" defTabSz="457200" rtl="0" eaLnBrk="0" fontAlgn="base">
        <a:spcBef>
          <a:spcPts val="1000"/>
        </a:spcBef>
        <a:spcAft>
          <a:spcPct val="0"/>
        </a:spcAft>
        <a:buClr>
          <a:srgbClr val="90C226"/>
        </a:buClr>
        <a:buSzPct val="80000"/>
        <a:buFont typeface="Wingdings 3" pitchFamily="2" charset="2"/>
        <a:buChar char=""/>
        <a:defRPr lang="en-US" kern="1200">
          <a:solidFill>
            <a:srgbClr val="404040"/>
          </a:solidFill>
          <a:latin typeface="Trebuchet MS"/>
        </a:defRPr>
      </a:lvl1pPr>
      <a:lvl2pPr marL="742950" lvl="1" indent="-285750" algn="l" defTabSz="457200" rtl="0" eaLnBrk="0" fontAlgn="base">
        <a:spcBef>
          <a:spcPts val="1000"/>
        </a:spcBef>
        <a:spcAft>
          <a:spcPct val="0"/>
        </a:spcAft>
        <a:buClr>
          <a:srgbClr val="90C226"/>
        </a:buClr>
        <a:buSzPct val="80000"/>
        <a:buFont typeface="Wingdings 3" pitchFamily="2" charset="2"/>
        <a:buChar char=""/>
        <a:defRPr lang="en-US" sz="1600" kern="1200">
          <a:solidFill>
            <a:srgbClr val="404040"/>
          </a:solidFill>
          <a:latin typeface="Trebuchet MS"/>
        </a:defRPr>
      </a:lvl2pPr>
      <a:lvl3pPr marL="1143000" lvl="2" indent="-228600" algn="l" defTabSz="457200" rtl="0" eaLnBrk="0" fontAlgn="base">
        <a:spcBef>
          <a:spcPts val="1000"/>
        </a:spcBef>
        <a:spcAft>
          <a:spcPct val="0"/>
        </a:spcAft>
        <a:buClr>
          <a:srgbClr val="90C226"/>
        </a:buClr>
        <a:buSzPct val="80000"/>
        <a:buFont typeface="Wingdings 3" pitchFamily="2" charset="2"/>
        <a:buChar char=""/>
        <a:defRPr lang="en-US" sz="1400" kern="1200">
          <a:solidFill>
            <a:srgbClr val="404040"/>
          </a:solidFill>
          <a:latin typeface="Trebuchet MS"/>
        </a:defRPr>
      </a:lvl3pPr>
      <a:lvl4pPr marL="1600200" lvl="3" indent="-228600" algn="l" defTabSz="457200" rtl="0" eaLnBrk="0" fontAlgn="base">
        <a:spcBef>
          <a:spcPts val="1000"/>
        </a:spcBef>
        <a:spcAft>
          <a:spcPct val="0"/>
        </a:spcAft>
        <a:buClr>
          <a:srgbClr val="90C226"/>
        </a:buClr>
        <a:buSzPct val="80000"/>
        <a:buFont typeface="Wingdings 3" pitchFamily="2" charset="2"/>
        <a:buChar char=""/>
        <a:defRPr lang="en-US" sz="1200" kern="1200">
          <a:solidFill>
            <a:srgbClr val="404040"/>
          </a:solidFill>
          <a:latin typeface="Trebuchet MS"/>
        </a:defRPr>
      </a:lvl4pPr>
      <a:lvl5pPr marL="2057400" lvl="4" indent="-228600" algn="l" defTabSz="457200" rtl="0" eaLnBrk="0" fontAlgn="base">
        <a:spcBef>
          <a:spcPts val="1000"/>
        </a:spcBef>
        <a:spcAft>
          <a:spcPct val="0"/>
        </a:spcAft>
        <a:buClr>
          <a:srgbClr val="90C226"/>
        </a:buClr>
        <a:buSzPct val="80000"/>
        <a:buFont typeface="Wingdings 3" pitchFamily="2" charset="2"/>
        <a:buChar char=""/>
        <a:defRPr lang="en-US" sz="1200" kern="1200">
          <a:solidFill>
            <a:srgbClr val="404040"/>
          </a:solidFill>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employment-support-allowance" TargetMode="External"/><Relationship Id="rId7" Type="http://schemas.openxmlformats.org/officeDocument/2006/relationships/image" Target="../media/image5.jpeg"/><Relationship Id="rId2" Type="http://schemas.openxmlformats.org/officeDocument/2006/relationships/hyperlink" Target="https://www.gov.uk/child-benefit"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gov.uk/health-and-social-care/disabilities-benefits" TargetMode="External"/><Relationship Id="rId4" Type="http://schemas.openxmlformats.org/officeDocument/2006/relationships/hyperlink" Target="https://www.gov.uk/browse/benefits/tax-credi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housing-benefit" TargetMode="External"/><Relationship Id="rId2" Type="http://schemas.openxmlformats.org/officeDocument/2006/relationships/hyperlink" Target="https://www.gov.uk/guidance/coronavirus-covid-19-help-and-support-if-someone-dies"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jpeg"/><Relationship Id="rId4" Type="http://schemas.openxmlformats.org/officeDocument/2006/relationships/hyperlink" Target="https://www.gov.uk/government/news/government-confirms-500-million-hardship-fund-will-provide-council-tax-relief-for-vulnerable-household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kithandkinwellbeing.org/coronavirus-advice"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mailto:sean.bruen@kithandkinwellbeing.org"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hyperlink" Target="https://public-online.hmrc.gov.uk/lc/content/xfaforms/profiles/forms.html?contentRoot=repository:///Applications/PersonalTax_A/1.0/P87_20189&amp;template=P87.xdp" TargetMode="External"/><Relationship Id="rId4" Type="http://schemas.openxmlformats.org/officeDocument/2006/relationships/hyperlink" Target="https://www.gov.uk/tax-relief-for-employees/working-at-hom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oneyadviceservice.org.uk/en/tools/budget-planner" TargetMode="External"/><Relationship Id="rId2" Type="http://schemas.openxmlformats.org/officeDocument/2006/relationships/hyperlink" Target="https://www.kithandkinwellbeing.org/coronavirus-advice"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moneysavingexpert.com/shopping/demotivato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kithandkinwellbeing.org/coronavirus-advice"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s://www.citizensadvice.org.uk/benefits/benefits-introduction/what-benefits-can-i-get/" TargetMode="External"/><Relationship Id="rId7" Type="http://schemas.openxmlformats.org/officeDocument/2006/relationships/image" Target="../media/image5.jpeg"/><Relationship Id="rId2" Type="http://schemas.openxmlformats.org/officeDocument/2006/relationships/hyperlink" Target="https://www.moneysavingexpert.com/family/benefits-check/"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moneyadviceservice.org.uk/en/tools/debt-advice-locator" TargetMode="External"/><Relationship Id="rId4" Type="http://schemas.openxmlformats.org/officeDocument/2006/relationships/hyperlink" Target="https://www.entitledto.co.uk/?e2dwp=y"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44">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AFDC6E-BBC5-2849-946F-8E2E667F318D}"/>
              </a:ext>
            </a:extLst>
          </p:cNvPr>
          <p:cNvSpPr/>
          <p:nvPr/>
        </p:nvSpPr>
        <p:spPr>
          <a:xfrm>
            <a:off x="1947863" y="2805113"/>
            <a:ext cx="8999537" cy="2924175"/>
          </a:xfrm>
          <a:prstGeom prst="rect">
            <a:avLst/>
          </a:prstGeom>
          <a:noFill/>
          <a:ln cap="flat">
            <a:noFill/>
            <a:prstDash val="solid"/>
          </a:ln>
        </p:spPr>
        <p:txBody>
          <a:bodyPr>
            <a:spAutoFit/>
          </a:bodyPr>
          <a:lstStyle/>
          <a:p>
            <a:pPr defTabSz="457200" eaLnBrk="1" fontAlgn="auto" hangingPunct="1">
              <a:spcBef>
                <a:spcPts val="0"/>
              </a:spcBef>
              <a:spcAft>
                <a:spcPts val="0"/>
              </a:spcAft>
              <a:defRPr sz="1800" b="0" i="0" u="none" strike="noStrike" kern="0" cap="none" spc="0" baseline="0">
                <a:solidFill>
                  <a:srgbClr val="000000"/>
                </a:solidFill>
                <a:uFillTx/>
              </a:defRPr>
            </a:pPr>
            <a:r>
              <a:rPr lang="en-GB" sz="4000" dirty="0">
                <a:solidFill>
                  <a:srgbClr val="000000"/>
                </a:solidFill>
                <a:latin typeface="Comic Sans MS" pitchFamily="66"/>
              </a:rPr>
              <a:t>Financial Wellbeing – Webinar</a:t>
            </a:r>
          </a:p>
          <a:p>
            <a:pPr defTabSz="457200" eaLnBrk="1" fontAlgn="auto" hangingPunct="1">
              <a:spcBef>
                <a:spcPts val="0"/>
              </a:spcBef>
              <a:spcAft>
                <a:spcPts val="0"/>
              </a:spcAft>
              <a:defRPr sz="1800" b="0" i="0" u="none" strike="noStrike" kern="0" cap="none" spc="0" baseline="0">
                <a:solidFill>
                  <a:srgbClr val="000000"/>
                </a:solidFill>
                <a:uFillTx/>
              </a:defRPr>
            </a:pPr>
            <a:r>
              <a:rPr lang="en-GB" sz="4000" kern="0" dirty="0">
                <a:solidFill>
                  <a:srgbClr val="000000"/>
                </a:solidFill>
                <a:latin typeface="Comic Sans MS" pitchFamily="66"/>
              </a:rPr>
              <a:t>COVID- 19 Money Advice</a:t>
            </a:r>
            <a:r>
              <a:rPr lang="en-GB" sz="4000" dirty="0">
                <a:solidFill>
                  <a:srgbClr val="000000"/>
                </a:solidFill>
                <a:latin typeface="Comic Sans MS" pitchFamily="66"/>
              </a:rPr>
              <a:t> </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sz="4000" dirty="0">
              <a:solidFill>
                <a:srgbClr val="000000"/>
              </a:solidFill>
              <a:latin typeface="Comic Sans MS" pitchFamily="66"/>
            </a:endParaRPr>
          </a:p>
          <a:p>
            <a:pPr defTabSz="457200" eaLnBrk="1" fontAlgn="auto" hangingPunct="1">
              <a:spcBef>
                <a:spcPts val="0"/>
              </a:spcBef>
              <a:spcAft>
                <a:spcPts val="0"/>
              </a:spcAft>
              <a:defRPr sz="1800" b="0" i="0" u="none" strike="noStrike" kern="0" cap="none" spc="0" baseline="0">
                <a:solidFill>
                  <a:srgbClr val="000000"/>
                </a:solidFill>
                <a:uFillTx/>
              </a:defRPr>
            </a:pPr>
            <a:r>
              <a:rPr lang="en-GB" sz="4000" dirty="0">
                <a:solidFill>
                  <a:srgbClr val="000000"/>
                </a:solidFill>
                <a:latin typeface="Comic Sans MS" pitchFamily="66"/>
              </a:rPr>
              <a:t>Sean </a:t>
            </a:r>
            <a:r>
              <a:rPr lang="en-GB" sz="4000" dirty="0" err="1">
                <a:solidFill>
                  <a:srgbClr val="000000"/>
                </a:solidFill>
                <a:latin typeface="Comic Sans MS" pitchFamily="66"/>
              </a:rPr>
              <a:t>Bruen</a:t>
            </a:r>
            <a:r>
              <a:rPr lang="en-GB" sz="4000" dirty="0">
                <a:solidFill>
                  <a:srgbClr val="000000"/>
                </a:solidFill>
                <a:latin typeface="Comic Sans MS" pitchFamily="66"/>
              </a:rPr>
              <a:t> – Financial Advisor</a:t>
            </a:r>
            <a:endParaRPr lang="en-GB" sz="2400" dirty="0">
              <a:solidFill>
                <a:srgbClr val="000000"/>
              </a:solidFill>
              <a:latin typeface="Comic Sans MS" pitchFamily="66"/>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sz="2400" dirty="0">
              <a:solidFill>
                <a:srgbClr val="000000"/>
              </a:solidFill>
              <a:latin typeface="Comic Sans MS" pitchFamily="66"/>
            </a:endParaRPr>
          </a:p>
        </p:txBody>
      </p:sp>
      <p:pic>
        <p:nvPicPr>
          <p:cNvPr id="6147" name="Picture 3">
            <a:extLst>
              <a:ext uri="{FF2B5EF4-FFF2-40B4-BE49-F238E27FC236}">
                <a16:creationId xmlns:a16="http://schemas.microsoft.com/office/drawing/2014/main" id="{3447A5E2-5FF9-3F46-B8E6-4E6B810562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038" y="5737225"/>
            <a:ext cx="53594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a:extLst>
              <a:ext uri="{FF2B5EF4-FFF2-40B4-BE49-F238E27FC236}">
                <a16:creationId xmlns:a16="http://schemas.microsoft.com/office/drawing/2014/main" id="{10F60894-E997-BE43-AD99-5FB7892A279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33663"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 descr="Lottery Funded">
            <a:extLst>
              <a:ext uri="{FF2B5EF4-FFF2-40B4-BE49-F238E27FC236}">
                <a16:creationId xmlns:a16="http://schemas.microsoft.com/office/drawing/2014/main" id="{A024D311-D123-AE4F-A8A6-DCC990C0C9C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7" descr="A picture containing drawing&#10;&#10;Description automatically generated">
            <a:extLst>
              <a:ext uri="{FF2B5EF4-FFF2-40B4-BE49-F238E27FC236}">
                <a16:creationId xmlns:a16="http://schemas.microsoft.com/office/drawing/2014/main" id="{33CB9791-3F90-EF47-9ABE-6838F96E9BD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25775" y="635000"/>
            <a:ext cx="6015038"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A7391C6-4473-F549-A23D-5F5576BFAA4D}"/>
              </a:ext>
            </a:extLst>
          </p:cNvPr>
          <p:cNvSpPr txBox="1">
            <a:spLocks noGrp="1"/>
          </p:cNvSpPr>
          <p:nvPr>
            <p:ph type="title"/>
          </p:nvPr>
        </p:nvSpPr>
        <p:spPr>
          <a:xfrm>
            <a:off x="3490913" y="704850"/>
            <a:ext cx="8596312" cy="1320800"/>
          </a:xfrm>
        </p:spPr>
        <p:txBody>
          <a:bodyPr/>
          <a:lstStyle/>
          <a:p>
            <a:pPr eaLnBrk="1"/>
            <a:r>
              <a:rPr lang="en-GB" altLang="en-US">
                <a:latin typeface="Trebuchet MS" panose="020B0703020202090204" pitchFamily="34" charset="0"/>
              </a:rPr>
              <a:t>Types of Benefits                                       </a:t>
            </a:r>
          </a:p>
        </p:txBody>
      </p:sp>
      <p:sp>
        <p:nvSpPr>
          <p:cNvPr id="3" name="Content Placeholder 2">
            <a:extLst>
              <a:ext uri="{FF2B5EF4-FFF2-40B4-BE49-F238E27FC236}">
                <a16:creationId xmlns:a16="http://schemas.microsoft.com/office/drawing/2014/main" id="{2CF39D17-CEAD-A54C-82C1-D8952D69CEE0}"/>
              </a:ext>
            </a:extLst>
          </p:cNvPr>
          <p:cNvSpPr txBox="1">
            <a:spLocks noGrp="1"/>
          </p:cNvSpPr>
          <p:nvPr>
            <p:ph idx="1"/>
          </p:nvPr>
        </p:nvSpPr>
        <p:spPr>
          <a:xfrm>
            <a:off x="681038" y="1893888"/>
            <a:ext cx="10515600" cy="4259262"/>
          </a:xfrm>
        </p:spPr>
        <p:txBody>
          <a:bodyPr>
            <a:normAutofit/>
          </a:bodyPr>
          <a:lstStyle/>
          <a:p>
            <a:pPr eaLnBrk="1" fontAlgn="auto">
              <a:lnSpc>
                <a:spcPct val="60000"/>
              </a:lnSpc>
              <a:spcAft>
                <a:spcPts val="0"/>
              </a:spcAft>
              <a:buFont typeface="Wingdings 3"/>
              <a:buChar char=""/>
              <a:defRPr/>
            </a:pPr>
            <a:r>
              <a:rPr lang="en-GB" sz="2200" b="1"/>
              <a:t>Child Benefit</a:t>
            </a:r>
            <a:r>
              <a:rPr lang="en-GB" sz="2200"/>
              <a:t>.  See: </a:t>
            </a:r>
            <a:r>
              <a:rPr lang="en-GB" sz="2200">
                <a:hlinkClick r:id="rId2"/>
              </a:rPr>
              <a:t>https://www.gov.uk/child-benefit</a:t>
            </a:r>
            <a:endParaRPr lang="en-GB" sz="2200"/>
          </a:p>
          <a:p>
            <a:pPr marL="0" indent="0" eaLnBrk="1" fontAlgn="auto">
              <a:lnSpc>
                <a:spcPct val="60000"/>
              </a:lnSpc>
              <a:spcAft>
                <a:spcPts val="0"/>
              </a:spcAft>
              <a:buFont typeface="Wingdings 3"/>
              <a:buNone/>
              <a:defRPr/>
            </a:pPr>
            <a:br>
              <a:rPr lang="en-GB" sz="2100" b="1"/>
            </a:br>
            <a:endParaRPr lang="en-GB" sz="2100" b="1"/>
          </a:p>
          <a:p>
            <a:pPr eaLnBrk="1" fontAlgn="auto">
              <a:lnSpc>
                <a:spcPct val="60000"/>
              </a:lnSpc>
              <a:spcAft>
                <a:spcPts val="0"/>
              </a:spcAft>
              <a:buFont typeface="Wingdings 3"/>
              <a:buChar char=""/>
              <a:defRPr/>
            </a:pPr>
            <a:r>
              <a:rPr lang="en-GB" sz="2300" u="sng">
                <a:solidFill>
                  <a:srgbClr val="000000"/>
                </a:solidFill>
                <a:hlinkClick r:id="rId3"/>
              </a:rPr>
              <a:t>Employment &amp; Support Allowance </a:t>
            </a:r>
            <a:r>
              <a:rPr lang="en-GB" sz="2300" u="sng">
                <a:solidFill>
                  <a:srgbClr val="0563C1"/>
                </a:solidFill>
                <a:hlinkClick r:id="rId3"/>
              </a:rPr>
              <a:t>- </a:t>
            </a:r>
            <a:r>
              <a:rPr lang="en-GB" sz="2300">
                <a:solidFill>
                  <a:srgbClr val="0563C1"/>
                </a:solidFill>
                <a:hlinkClick r:id="rId3"/>
              </a:rPr>
              <a:t>https://www.gov.uk/employment-support-allowance</a:t>
            </a:r>
            <a:br>
              <a:rPr lang="en-GB" sz="2100"/>
            </a:br>
            <a:br>
              <a:rPr lang="en-GB" sz="2100"/>
            </a:br>
            <a:endParaRPr lang="en-GB" sz="2100"/>
          </a:p>
          <a:p>
            <a:pPr eaLnBrk="1" fontAlgn="auto">
              <a:lnSpc>
                <a:spcPct val="60000"/>
              </a:lnSpc>
              <a:spcAft>
                <a:spcPts val="0"/>
              </a:spcAft>
              <a:buFont typeface="Wingdings 3"/>
              <a:buChar char=""/>
              <a:defRPr/>
            </a:pPr>
            <a:r>
              <a:rPr lang="en-GB" sz="2100" b="1"/>
              <a:t>Tax Credits</a:t>
            </a:r>
            <a:r>
              <a:rPr lang="en-GB" sz="2100"/>
              <a:t>. See: </a:t>
            </a:r>
            <a:r>
              <a:rPr lang="en-GB" sz="2100">
                <a:hlinkClick r:id="rId4"/>
              </a:rPr>
              <a:t>https://www.gov.uk/browse/benefits/tax-credits</a:t>
            </a:r>
            <a:br>
              <a:rPr lang="en-GB" sz="2100"/>
            </a:br>
            <a:br>
              <a:rPr lang="en-GB" sz="2100"/>
            </a:br>
            <a:endParaRPr lang="en-GB" sz="2100"/>
          </a:p>
          <a:p>
            <a:pPr eaLnBrk="1" fontAlgn="auto">
              <a:lnSpc>
                <a:spcPct val="60000"/>
              </a:lnSpc>
              <a:spcAft>
                <a:spcPts val="0"/>
              </a:spcAft>
              <a:buFont typeface="Wingdings 3"/>
              <a:buChar char=""/>
              <a:defRPr/>
            </a:pPr>
            <a:r>
              <a:rPr lang="en-GB" sz="2000">
                <a:solidFill>
                  <a:srgbClr val="000000"/>
                </a:solidFill>
                <a:hlinkClick r:id="rId5"/>
              </a:rPr>
              <a:t>PIP / DLA   </a:t>
            </a:r>
            <a:r>
              <a:rPr lang="en-GB" sz="2000">
                <a:solidFill>
                  <a:srgbClr val="0563C1"/>
                </a:solidFill>
                <a:hlinkClick r:id="rId5"/>
              </a:rPr>
              <a:t>https://www.gov.uk/health-and-social-care/disabilities-benefits</a:t>
            </a:r>
            <a:endParaRPr lang="en-GB" sz="2000"/>
          </a:p>
          <a:p>
            <a:pPr eaLnBrk="1" fontAlgn="auto">
              <a:lnSpc>
                <a:spcPct val="60000"/>
              </a:lnSpc>
              <a:spcAft>
                <a:spcPts val="0"/>
              </a:spcAft>
              <a:buFont typeface="Wingdings 3"/>
              <a:buChar char=""/>
              <a:defRPr/>
            </a:pPr>
            <a:endParaRPr lang="en-GB" sz="1100"/>
          </a:p>
          <a:p>
            <a:pPr eaLnBrk="1" fontAlgn="auto">
              <a:lnSpc>
                <a:spcPct val="60000"/>
              </a:lnSpc>
              <a:spcAft>
                <a:spcPts val="0"/>
              </a:spcAft>
              <a:buFont typeface="Wingdings 3"/>
              <a:buChar char=""/>
              <a:defRPr/>
            </a:pPr>
            <a:endParaRPr lang="en-GB" sz="300" b="1"/>
          </a:p>
          <a:p>
            <a:pPr eaLnBrk="1" fontAlgn="auto">
              <a:lnSpc>
                <a:spcPct val="60000"/>
              </a:lnSpc>
              <a:spcAft>
                <a:spcPts val="0"/>
              </a:spcAft>
              <a:buFont typeface="Wingdings 3"/>
              <a:buChar char=""/>
              <a:defRPr/>
            </a:pPr>
            <a:endParaRPr lang="en-GB" sz="300" b="1"/>
          </a:p>
          <a:p>
            <a:pPr eaLnBrk="1" fontAlgn="auto">
              <a:lnSpc>
                <a:spcPct val="60000"/>
              </a:lnSpc>
              <a:spcAft>
                <a:spcPts val="0"/>
              </a:spcAft>
              <a:buFont typeface="Wingdings 3"/>
              <a:buChar char=""/>
              <a:defRPr/>
            </a:pPr>
            <a:endParaRPr lang="en-GB" sz="300" b="1"/>
          </a:p>
          <a:p>
            <a:pPr eaLnBrk="1" fontAlgn="auto">
              <a:lnSpc>
                <a:spcPct val="60000"/>
              </a:lnSpc>
              <a:spcAft>
                <a:spcPts val="0"/>
              </a:spcAft>
              <a:buFont typeface="Wingdings 3"/>
              <a:buChar char=""/>
              <a:defRPr/>
            </a:pPr>
            <a:endParaRPr lang="en-GB" sz="300" b="1"/>
          </a:p>
          <a:p>
            <a:pPr eaLnBrk="1" fontAlgn="auto">
              <a:lnSpc>
                <a:spcPct val="60000"/>
              </a:lnSpc>
              <a:spcAft>
                <a:spcPts val="0"/>
              </a:spcAft>
              <a:buFont typeface="Wingdings 3"/>
              <a:buChar char=""/>
              <a:defRPr/>
            </a:pPr>
            <a:endParaRPr lang="en-GB" sz="300"/>
          </a:p>
          <a:p>
            <a:pPr marL="0" indent="0" eaLnBrk="1" fontAlgn="auto">
              <a:lnSpc>
                <a:spcPct val="60000"/>
              </a:lnSpc>
              <a:spcAft>
                <a:spcPts val="0"/>
              </a:spcAft>
              <a:buFont typeface="Wingdings 3"/>
              <a:buNone/>
              <a:defRPr/>
            </a:pPr>
            <a:r>
              <a:rPr lang="en-GB" sz="300"/>
              <a:t>.</a:t>
            </a:r>
          </a:p>
        </p:txBody>
      </p:sp>
      <p:pic>
        <p:nvPicPr>
          <p:cNvPr id="20484" name="Picture 2" descr="Lottery Funded">
            <a:extLst>
              <a:ext uri="{FF2B5EF4-FFF2-40B4-BE49-F238E27FC236}">
                <a16:creationId xmlns:a16="http://schemas.microsoft.com/office/drawing/2014/main" id="{2B799EC3-080F-2040-B27D-BA5BE361329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8">
            <a:extLst>
              <a:ext uri="{FF2B5EF4-FFF2-40B4-BE49-F238E27FC236}">
                <a16:creationId xmlns:a16="http://schemas.microsoft.com/office/drawing/2014/main" id="{937FB48E-5499-F142-BC94-E345FE85C7B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1939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8DD461F-3180-1F48-87C3-5B932B84EA39}"/>
              </a:ext>
            </a:extLst>
          </p:cNvPr>
          <p:cNvSpPr txBox="1">
            <a:spLocks noGrp="1"/>
          </p:cNvSpPr>
          <p:nvPr>
            <p:ph type="title"/>
          </p:nvPr>
        </p:nvSpPr>
        <p:spPr>
          <a:xfrm>
            <a:off x="2917825" y="839788"/>
            <a:ext cx="8596313" cy="1320800"/>
          </a:xfrm>
        </p:spPr>
        <p:txBody>
          <a:bodyPr/>
          <a:lstStyle/>
          <a:p>
            <a:pPr eaLnBrk="1"/>
            <a:r>
              <a:rPr lang="en-GB" altLang="en-US">
                <a:latin typeface="Trebuchet MS" panose="020B0703020202090204" pitchFamily="34" charset="0"/>
              </a:rPr>
              <a:t>Financial Support includes:</a:t>
            </a:r>
          </a:p>
        </p:txBody>
      </p:sp>
      <p:sp>
        <p:nvSpPr>
          <p:cNvPr id="21507" name="Content Placeholder 2">
            <a:extLst>
              <a:ext uri="{FF2B5EF4-FFF2-40B4-BE49-F238E27FC236}">
                <a16:creationId xmlns:a16="http://schemas.microsoft.com/office/drawing/2014/main" id="{45ABC358-1336-3C46-BFB2-A5C040893651}"/>
              </a:ext>
            </a:extLst>
          </p:cNvPr>
          <p:cNvSpPr txBox="1">
            <a:spLocks noGrp="1"/>
          </p:cNvSpPr>
          <p:nvPr>
            <p:ph idx="1"/>
          </p:nvPr>
        </p:nvSpPr>
        <p:spPr/>
        <p:txBody>
          <a:bodyPr/>
          <a:lstStyle/>
          <a:p>
            <a:pPr eaLnBrk="1">
              <a:lnSpc>
                <a:spcPct val="80000"/>
              </a:lnSpc>
            </a:pPr>
            <a:r>
              <a:rPr lang="en-GB" altLang="en-US" sz="1700" b="1">
                <a:latin typeface="Trebuchet MS" panose="020B0703020202090204" pitchFamily="34" charset="0"/>
              </a:rPr>
              <a:t>Universal Credit Contingency Fund </a:t>
            </a:r>
            <a:r>
              <a:rPr lang="en-GB" altLang="en-US" sz="1700">
                <a:latin typeface="Trebuchet MS" panose="020B0703020202090204" pitchFamily="34" charset="0"/>
              </a:rPr>
              <a:t>payment [you do not have to pay this back]. To ask for this, contact your Work Coach or phone the Finance Support Service on 0800 587 2750</a:t>
            </a:r>
            <a:br>
              <a:rPr lang="en-GB" altLang="en-US" sz="1700">
                <a:latin typeface="Trebuchet MS" panose="020B0703020202090204" pitchFamily="34" charset="0"/>
              </a:rPr>
            </a:br>
            <a:endParaRPr lang="en-GB" altLang="en-US" sz="1700">
              <a:latin typeface="Trebuchet MS" panose="020B0703020202090204" pitchFamily="34" charset="0"/>
            </a:endParaRPr>
          </a:p>
          <a:p>
            <a:pPr eaLnBrk="1">
              <a:lnSpc>
                <a:spcPct val="80000"/>
              </a:lnSpc>
            </a:pPr>
            <a:r>
              <a:rPr lang="en-GB" altLang="en-US" sz="1700" b="1">
                <a:latin typeface="Trebuchet MS" panose="020B0703020202090204" pitchFamily="34" charset="0"/>
              </a:rPr>
              <a:t>Funeral Expenses - </a:t>
            </a:r>
            <a:r>
              <a:rPr lang="en-GB" altLang="en-US" sz="1600">
                <a:latin typeface="Trebuchet MS" panose="020B0703020202090204" pitchFamily="34" charset="0"/>
                <a:hlinkClick r:id="rId2"/>
              </a:rPr>
              <a:t>https://www.gov.uk/guidance/coronavirus-covid-19-help-and-support-if-someone-dies</a:t>
            </a:r>
            <a:br>
              <a:rPr lang="en-GB" altLang="en-US" sz="1600">
                <a:latin typeface="Trebuchet MS" panose="020B0703020202090204" pitchFamily="34" charset="0"/>
              </a:rPr>
            </a:br>
            <a:endParaRPr lang="en-GB" altLang="en-US" sz="1600">
              <a:latin typeface="Trebuchet MS" panose="020B0703020202090204" pitchFamily="34" charset="0"/>
            </a:endParaRPr>
          </a:p>
          <a:p>
            <a:pPr eaLnBrk="1">
              <a:lnSpc>
                <a:spcPct val="80000"/>
              </a:lnSpc>
            </a:pPr>
            <a:r>
              <a:rPr lang="en-GB" altLang="en-US" b="1">
                <a:latin typeface="Trebuchet MS" panose="020B0703020202090204" pitchFamily="34" charset="0"/>
              </a:rPr>
              <a:t>Housing Support </a:t>
            </a:r>
            <a:r>
              <a:rPr lang="en-GB" altLang="en-US" sz="1600">
                <a:latin typeface="Trebuchet MS" panose="020B0703020202090204" pitchFamily="34" charset="0"/>
              </a:rPr>
              <a:t>- </a:t>
            </a:r>
            <a:r>
              <a:rPr lang="en-GB" altLang="en-US" sz="1600">
                <a:latin typeface="Trebuchet MS" panose="020B0703020202090204" pitchFamily="34" charset="0"/>
                <a:hlinkClick r:id="rId3"/>
              </a:rPr>
              <a:t>https://www.gov.uk/housing-benefit</a:t>
            </a:r>
            <a:br>
              <a:rPr lang="en-GB" altLang="en-US" sz="1600">
                <a:latin typeface="Trebuchet MS" panose="020B0703020202090204" pitchFamily="34" charset="0"/>
              </a:rPr>
            </a:br>
            <a:br>
              <a:rPr lang="en-GB" altLang="en-US" sz="1600">
                <a:latin typeface="Trebuchet MS" panose="020B0703020202090204" pitchFamily="34" charset="0"/>
              </a:rPr>
            </a:br>
            <a:endParaRPr lang="en-GB" altLang="en-US" sz="1600">
              <a:latin typeface="Trebuchet MS" panose="020B0703020202090204" pitchFamily="34" charset="0"/>
            </a:endParaRPr>
          </a:p>
          <a:p>
            <a:pPr eaLnBrk="1">
              <a:lnSpc>
                <a:spcPct val="80000"/>
              </a:lnSpc>
            </a:pPr>
            <a:r>
              <a:rPr lang="en-GB" altLang="en-US" b="1">
                <a:latin typeface="Trebuchet MS" panose="020B0703020202090204" pitchFamily="34" charset="0"/>
              </a:rPr>
              <a:t>Hardship Fund – Council Tax </a:t>
            </a:r>
            <a:r>
              <a:rPr lang="en-GB" altLang="en-US" sz="1600">
                <a:latin typeface="Trebuchet MS" panose="020B0703020202090204" pitchFamily="34" charset="0"/>
              </a:rPr>
              <a:t>- </a:t>
            </a:r>
            <a:r>
              <a:rPr lang="en-GB" altLang="en-US" sz="1600">
                <a:latin typeface="Trebuchet MS" panose="020B0703020202090204" pitchFamily="34" charset="0"/>
                <a:hlinkClick r:id="rId4"/>
              </a:rPr>
              <a:t>https://www.gov.uk/government/news/government-confirms-500-million-hardship-fund-will-provide-council-tax-relief-for-vulnerable-households</a:t>
            </a:r>
            <a:br>
              <a:rPr lang="en-GB" altLang="en-US" sz="1600">
                <a:latin typeface="Trebuchet MS" panose="020B0703020202090204" pitchFamily="34" charset="0"/>
              </a:rPr>
            </a:br>
            <a:endParaRPr lang="en-GB" altLang="en-US" sz="1600">
              <a:latin typeface="Trebuchet MS" panose="020B0703020202090204" pitchFamily="34" charset="0"/>
            </a:endParaRPr>
          </a:p>
          <a:p>
            <a:pPr eaLnBrk="1">
              <a:lnSpc>
                <a:spcPct val="80000"/>
              </a:lnSpc>
            </a:pPr>
            <a:endParaRPr lang="en-GB" altLang="en-US" sz="1700" b="1">
              <a:latin typeface="Trebuchet MS" panose="020B0703020202090204" pitchFamily="34" charset="0"/>
            </a:endParaRPr>
          </a:p>
          <a:p>
            <a:pPr eaLnBrk="1">
              <a:lnSpc>
                <a:spcPct val="80000"/>
              </a:lnSpc>
            </a:pPr>
            <a:endParaRPr lang="en-GB" altLang="en-US" sz="1700">
              <a:latin typeface="Trebuchet MS" panose="020B0703020202090204" pitchFamily="34" charset="0"/>
            </a:endParaRPr>
          </a:p>
          <a:p>
            <a:pPr eaLnBrk="1">
              <a:lnSpc>
                <a:spcPct val="80000"/>
              </a:lnSpc>
            </a:pPr>
            <a:endParaRPr lang="en-GB" altLang="en-US" sz="1700">
              <a:latin typeface="Trebuchet MS" panose="020B0703020202090204" pitchFamily="34" charset="0"/>
            </a:endParaRPr>
          </a:p>
        </p:txBody>
      </p:sp>
      <p:pic>
        <p:nvPicPr>
          <p:cNvPr id="21508" name="Picture 2" descr="Lottery Funded">
            <a:extLst>
              <a:ext uri="{FF2B5EF4-FFF2-40B4-BE49-F238E27FC236}">
                <a16:creationId xmlns:a16="http://schemas.microsoft.com/office/drawing/2014/main" id="{6C0F495D-3D6A-D646-A343-73867C59ECF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8">
            <a:extLst>
              <a:ext uri="{FF2B5EF4-FFF2-40B4-BE49-F238E27FC236}">
                <a16:creationId xmlns:a16="http://schemas.microsoft.com/office/drawing/2014/main" id="{5BC3A9DC-96FB-E644-A4AC-4E34896644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688" y="0"/>
            <a:ext cx="2236788"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name="Slide290">
    <p:spTree>
      <p:nvGrpSpPr>
        <p:cNvPr id="1" name=""/>
        <p:cNvGrpSpPr/>
        <p:nvPr/>
      </p:nvGrpSpPr>
      <p:grpSpPr>
        <a:xfrm>
          <a:off x="0" y="0"/>
          <a:ext cx="0" cy="0"/>
          <a:chOff x="0" y="0"/>
          <a:chExt cx="0" cy="0"/>
        </a:xfrm>
      </p:grpSpPr>
      <p:pic>
        <p:nvPicPr>
          <p:cNvPr id="22530" name="Picture 3">
            <a:extLst>
              <a:ext uri="{FF2B5EF4-FFF2-40B4-BE49-F238E27FC236}">
                <a16:creationId xmlns:a16="http://schemas.microsoft.com/office/drawing/2014/main" id="{D1480072-8162-9D40-9CC1-B2BA785289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038" y="5737225"/>
            <a:ext cx="53594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6">
            <a:extLst>
              <a:ext uri="{FF2B5EF4-FFF2-40B4-BE49-F238E27FC236}">
                <a16:creationId xmlns:a16="http://schemas.microsoft.com/office/drawing/2014/main" id="{7227A17A-8458-A945-AB22-B6C770FD80D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33663"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2" descr="Lottery Funded">
            <a:extLst>
              <a:ext uri="{FF2B5EF4-FFF2-40B4-BE49-F238E27FC236}">
                <a16:creationId xmlns:a16="http://schemas.microsoft.com/office/drawing/2014/main" id="{FE4A161C-5C18-7747-B6E3-C42EAB6B421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2">
            <a:extLst>
              <a:ext uri="{FF2B5EF4-FFF2-40B4-BE49-F238E27FC236}">
                <a16:creationId xmlns:a16="http://schemas.microsoft.com/office/drawing/2014/main" id="{66F3CFB4-B124-AA4A-B81D-F63CDA88E4C6}"/>
              </a:ext>
            </a:extLst>
          </p:cNvPr>
          <p:cNvSpPr>
            <a:spLocks noChangeArrowheads="1"/>
          </p:cNvSpPr>
          <p:nvPr/>
        </p:nvSpPr>
        <p:spPr bwMode="auto">
          <a:xfrm>
            <a:off x="633413" y="2690813"/>
            <a:ext cx="9636125"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b="1">
                <a:solidFill>
                  <a:srgbClr val="000000"/>
                </a:solidFill>
                <a:latin typeface="Trebuchet MS" panose="020B0703020202090204" pitchFamily="34" charset="0"/>
              </a:rPr>
              <a:t>Contact Details :-</a:t>
            </a:r>
          </a:p>
          <a:p>
            <a:pPr eaLnBrk="1" hangingPunct="1"/>
            <a:endParaRPr lang="en-GB" altLang="en-US" b="1">
              <a:solidFill>
                <a:srgbClr val="000000"/>
              </a:solidFill>
              <a:latin typeface="Trebuchet MS" panose="020B0703020202090204" pitchFamily="34" charset="0"/>
            </a:endParaRPr>
          </a:p>
          <a:p>
            <a:pPr eaLnBrk="1" hangingPunct="1"/>
            <a:r>
              <a:rPr lang="en-GB" altLang="en-US" b="1">
                <a:solidFill>
                  <a:srgbClr val="000000"/>
                </a:solidFill>
                <a:latin typeface="Trebuchet MS" panose="020B0703020202090204" pitchFamily="34" charset="0"/>
              </a:rPr>
              <a:t>Sean Bruen  07732 704808      Email   </a:t>
            </a:r>
            <a:r>
              <a:rPr lang="en-GB" altLang="en-US" b="1">
                <a:solidFill>
                  <a:srgbClr val="000000"/>
                </a:solidFill>
                <a:latin typeface="Trebuchet MS" panose="020B0703020202090204" pitchFamily="34" charset="0"/>
                <a:hlinkClick r:id="rId6"/>
              </a:rPr>
              <a:t>sean.bruen@kithandkinwellbeing.org</a:t>
            </a:r>
            <a:endParaRPr lang="en-GB" altLang="en-US" b="1">
              <a:solidFill>
                <a:srgbClr val="000000"/>
              </a:solidFill>
              <a:latin typeface="Trebuchet MS" panose="020B0703020202090204" pitchFamily="34" charset="0"/>
            </a:endParaRPr>
          </a:p>
          <a:p>
            <a:pPr eaLnBrk="1" hangingPunct="1"/>
            <a:endParaRPr lang="en-GB" altLang="en-US" b="1">
              <a:solidFill>
                <a:srgbClr val="000000"/>
              </a:solidFill>
              <a:latin typeface="Trebuchet MS" panose="020B0703020202090204" pitchFamily="34" charset="0"/>
            </a:endParaRPr>
          </a:p>
          <a:p>
            <a:pPr eaLnBrk="1" hangingPunct="1"/>
            <a:r>
              <a:rPr lang="en-GB" altLang="en-US">
                <a:solidFill>
                  <a:srgbClr val="000000"/>
                </a:solidFill>
                <a:latin typeface="Trebuchet MS" panose="020B0703020202090204" pitchFamily="34" charset="0"/>
              </a:rPr>
              <a:t>Get our Corona </a:t>
            </a:r>
            <a:r>
              <a:rPr lang="en-GB" altLang="en-US" sz="2000" b="1">
                <a:solidFill>
                  <a:srgbClr val="000000"/>
                </a:solidFill>
                <a:latin typeface="Comic Sans MS" panose="030F0902030302020204" pitchFamily="66" charset="0"/>
              </a:rPr>
              <a:t>Financial</a:t>
            </a:r>
            <a:r>
              <a:rPr lang="en-GB" altLang="en-US">
                <a:solidFill>
                  <a:srgbClr val="000000"/>
                </a:solidFill>
                <a:latin typeface="Trebuchet MS" panose="020B0703020202090204" pitchFamily="34" charset="0"/>
              </a:rPr>
              <a:t> Newsletter and Budget Planner</a:t>
            </a:r>
          </a:p>
          <a:p>
            <a:pPr eaLnBrk="1" hangingPunct="1"/>
            <a:endParaRPr lang="en-GB" altLang="en-US">
              <a:solidFill>
                <a:srgbClr val="000000"/>
              </a:solidFill>
              <a:latin typeface="Trebuchet MS" panose="020B0703020202090204" pitchFamily="34" charset="0"/>
            </a:endParaRPr>
          </a:p>
          <a:p>
            <a:pPr eaLnBrk="1" hangingPunct="1"/>
            <a:r>
              <a:rPr lang="en-GB" altLang="en-US">
                <a:solidFill>
                  <a:srgbClr val="000000"/>
                </a:solidFill>
                <a:latin typeface="Trebuchet MS" panose="020B0703020202090204" pitchFamily="34" charset="0"/>
                <a:hlinkClick r:id="rId7"/>
              </a:rPr>
              <a:t>https://www.kithandkinwellbeing.org/coronavirus-advice</a:t>
            </a:r>
            <a:r>
              <a:rPr lang="en-GB" altLang="en-US">
                <a:solidFill>
                  <a:srgbClr val="000000"/>
                </a:solidFill>
                <a:latin typeface="Trebuchet MS" panose="020B0703020202090204" pitchFamily="34" charset="0"/>
              </a:rPr>
              <a:t> </a:t>
            </a:r>
          </a:p>
          <a:p>
            <a:pPr eaLnBrk="1" hangingPunct="1"/>
            <a:endParaRPr lang="en-GB" altLang="en-US" b="1">
              <a:solidFill>
                <a:srgbClr val="000000"/>
              </a:solidFill>
              <a:latin typeface="Trebuchet MS" panose="020B0703020202090204" pitchFamily="34" charset="0"/>
            </a:endParaRPr>
          </a:p>
          <a:p>
            <a:pPr eaLnBrk="1" hangingPunct="1"/>
            <a:endParaRPr lang="en-GB" altLang="en-US" b="1">
              <a:solidFill>
                <a:srgbClr val="000000"/>
              </a:solidFill>
              <a:latin typeface="Trebuchet MS" panose="020B0703020202090204" pitchFamily="34" charset="0"/>
            </a:endParaRPr>
          </a:p>
          <a:p>
            <a:pPr eaLnBrk="1" hangingPunct="1"/>
            <a:endParaRPr lang="en-GB" altLang="en-US" b="1">
              <a:solidFill>
                <a:srgbClr val="000000"/>
              </a:solidFill>
              <a:latin typeface="Trebuchet MS" panose="020B0703020202090204" pitchFamily="34" charset="0"/>
            </a:endParaRPr>
          </a:p>
          <a:p>
            <a:pPr eaLnBrk="1" hangingPunct="1"/>
            <a:endParaRPr lang="en-GB" altLang="en-US" b="1">
              <a:solidFill>
                <a:srgbClr val="000000"/>
              </a:solidFill>
              <a:latin typeface="Trebuchet MS" panose="020B0703020202090204" pitchFamily="34" charset="0"/>
            </a:endParaRPr>
          </a:p>
        </p:txBody>
      </p:sp>
      <p:sp>
        <p:nvSpPr>
          <p:cNvPr id="22534" name="TextBox 4">
            <a:extLst>
              <a:ext uri="{FF2B5EF4-FFF2-40B4-BE49-F238E27FC236}">
                <a16:creationId xmlns:a16="http://schemas.microsoft.com/office/drawing/2014/main" id="{7315EA3E-49D1-DA4C-9957-D500258BD442}"/>
              </a:ext>
            </a:extLst>
          </p:cNvPr>
          <p:cNvSpPr txBox="1">
            <a:spLocks noChangeArrowheads="1"/>
          </p:cNvSpPr>
          <p:nvPr/>
        </p:nvSpPr>
        <p:spPr bwMode="auto">
          <a:xfrm>
            <a:off x="4487863" y="1631950"/>
            <a:ext cx="26495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400" b="1">
                <a:solidFill>
                  <a:srgbClr val="000000"/>
                </a:solidFill>
                <a:latin typeface="Trebuchet MS" panose="020B0703020202090204" pitchFamily="34" charset="0"/>
              </a:rPr>
              <a:t>Contact &amp; Advice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name="Slide287">
    <p:spTree>
      <p:nvGrpSpPr>
        <p:cNvPr id="1" name=""/>
        <p:cNvGrpSpPr/>
        <p:nvPr/>
      </p:nvGrpSpPr>
      <p:grpSpPr>
        <a:xfrm>
          <a:off x="0" y="0"/>
          <a:ext cx="0" cy="0"/>
          <a:chOff x="0" y="0"/>
          <a:chExt cx="0" cy="0"/>
        </a:xfrm>
      </p:grpSpPr>
      <p:pic>
        <p:nvPicPr>
          <p:cNvPr id="8194" name="Picture 6">
            <a:extLst>
              <a:ext uri="{FF2B5EF4-FFF2-40B4-BE49-F238E27FC236}">
                <a16:creationId xmlns:a16="http://schemas.microsoft.com/office/drawing/2014/main" id="{1E50DAD8-A756-DF4F-B002-6D157A124EF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39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 descr="Lottery Funded">
            <a:extLst>
              <a:ext uri="{FF2B5EF4-FFF2-40B4-BE49-F238E27FC236}">
                <a16:creationId xmlns:a16="http://schemas.microsoft.com/office/drawing/2014/main" id="{805AE785-A378-344F-A260-D4D3C790EBB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a:extLst>
              <a:ext uri="{FF2B5EF4-FFF2-40B4-BE49-F238E27FC236}">
                <a16:creationId xmlns:a16="http://schemas.microsoft.com/office/drawing/2014/main" id="{432C8DDB-E2E9-A543-B01B-6061A64FC6D2}"/>
              </a:ext>
            </a:extLst>
          </p:cNvPr>
          <p:cNvSpPr/>
          <p:nvPr/>
        </p:nvSpPr>
        <p:spPr>
          <a:xfrm>
            <a:off x="239713" y="2043113"/>
            <a:ext cx="11029950" cy="4800600"/>
          </a:xfrm>
          <a:prstGeom prst="rect">
            <a:avLst/>
          </a:prstGeom>
          <a:noFill/>
          <a:ln cap="flat">
            <a:noFill/>
            <a:prstDash val="solid"/>
          </a:ln>
        </p:spPr>
        <p:txBody>
          <a:bodyPr>
            <a:spAutoFit/>
          </a:bodyPr>
          <a:lstStyle/>
          <a:p>
            <a:pPr marL="285750" indent="-285750" defTabSz="45720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a:solidFill>
                  <a:srgbClr val="000000"/>
                </a:solidFill>
                <a:latin typeface="Trebuchet MS"/>
              </a:rPr>
              <a:t>Mortgage</a:t>
            </a:r>
            <a:r>
              <a:rPr lang="en-GB">
                <a:solidFill>
                  <a:srgbClr val="000000"/>
                </a:solidFill>
                <a:latin typeface="Trebuchet MS"/>
              </a:rPr>
              <a:t> - Mortgage Holiday Payments / Further Advances / Product Transfers</a:t>
            </a:r>
            <a:br>
              <a:rPr lang="en-GB">
                <a:solidFill>
                  <a:srgbClr val="000000"/>
                </a:solidFill>
                <a:latin typeface="Trebuchet MS"/>
              </a:rPr>
            </a:br>
            <a:r>
              <a:rPr lang="en-GB" b="1" kern="0">
                <a:solidFill>
                  <a:srgbClr val="000000"/>
                </a:solidFill>
                <a:latin typeface="Calibri"/>
              </a:rPr>
              <a:t>Early in June 2020</a:t>
            </a:r>
            <a:r>
              <a:rPr lang="en-GB" kern="0">
                <a:solidFill>
                  <a:srgbClr val="000000"/>
                </a:solidFill>
                <a:latin typeface="Calibri"/>
              </a:rPr>
              <a:t>, the Financial Conduct Authority (FCA) confirmed proposals to extend mortgage payment holidays:</a:t>
            </a:r>
          </a:p>
          <a:p>
            <a:pPr marL="285750" indent="-285750" defTabSz="45720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kern="0">
                <a:solidFill>
                  <a:srgbClr val="000000"/>
                </a:solidFill>
                <a:latin typeface="Calibri"/>
              </a:rPr>
              <a:t>Scheme extended to 31 October 2020</a:t>
            </a:r>
            <a:br>
              <a:rPr lang="en-GB">
                <a:solidFill>
                  <a:srgbClr val="000000"/>
                </a:solidFill>
                <a:latin typeface="Trebuchet MS"/>
              </a:rPr>
            </a:br>
            <a:br>
              <a:rPr lang="en-GB">
                <a:solidFill>
                  <a:srgbClr val="000000"/>
                </a:solidFill>
                <a:latin typeface="Trebuchet MS"/>
              </a:rPr>
            </a:br>
            <a:r>
              <a:rPr lang="en-GB" b="1">
                <a:solidFill>
                  <a:srgbClr val="000000"/>
                </a:solidFill>
                <a:latin typeface="Trebuchet MS"/>
              </a:rPr>
              <a:t>Pro’s</a:t>
            </a:r>
            <a:r>
              <a:rPr lang="en-GB">
                <a:solidFill>
                  <a:srgbClr val="000000"/>
                </a:solidFill>
                <a:latin typeface="Trebuchet MS"/>
              </a:rPr>
              <a:t> – Short Term fix / time to breath / does not affect credit score</a:t>
            </a:r>
            <a:br>
              <a:rPr lang="en-GB">
                <a:solidFill>
                  <a:srgbClr val="000000"/>
                </a:solidFill>
                <a:latin typeface="Trebuchet MS"/>
              </a:rPr>
            </a:br>
            <a:br>
              <a:rPr lang="en-GB">
                <a:solidFill>
                  <a:srgbClr val="000000"/>
                </a:solidFill>
                <a:latin typeface="Trebuchet MS"/>
              </a:rPr>
            </a:br>
            <a:r>
              <a:rPr lang="en-GB" b="1">
                <a:solidFill>
                  <a:srgbClr val="000000"/>
                </a:solidFill>
                <a:latin typeface="Trebuchet MS"/>
              </a:rPr>
              <a:t>Cons</a:t>
            </a:r>
            <a:r>
              <a:rPr lang="en-GB">
                <a:solidFill>
                  <a:srgbClr val="000000"/>
                </a:solidFill>
                <a:latin typeface="Trebuchet MS"/>
              </a:rPr>
              <a:t> – May block Further Advances / Product Transfers / Increase future payments</a:t>
            </a:r>
            <a:br>
              <a:rPr lang="en-GB">
                <a:solidFill>
                  <a:srgbClr val="000000"/>
                </a:solidFill>
                <a:latin typeface="Trebuchet MS"/>
              </a:rPr>
            </a:br>
            <a:br>
              <a:rPr lang="en-GB">
                <a:solidFill>
                  <a:srgbClr val="000000"/>
                </a:solidFill>
                <a:latin typeface="Trebuchet MS"/>
              </a:rPr>
            </a:br>
            <a:r>
              <a:rPr lang="en-GB" b="1">
                <a:solidFill>
                  <a:srgbClr val="000000"/>
                </a:solidFill>
                <a:latin typeface="Trebuchet MS"/>
              </a:rPr>
              <a:t>Example -</a:t>
            </a:r>
            <a:r>
              <a:rPr lang="en-GB">
                <a:solidFill>
                  <a:srgbClr val="000000"/>
                </a:solidFill>
                <a:latin typeface="Trebuchet MS"/>
              </a:rPr>
              <a:t> if £100k mortgage with a term of 20 years at 2.5% payments will increase by £9pm</a:t>
            </a:r>
            <a:br>
              <a:rPr lang="en-GB">
                <a:solidFill>
                  <a:srgbClr val="000000"/>
                </a:solidFill>
                <a:latin typeface="Trebuchet MS"/>
              </a:rPr>
            </a:br>
            <a:br>
              <a:rPr lang="en-GB">
                <a:solidFill>
                  <a:srgbClr val="000000"/>
                </a:solidFill>
                <a:latin typeface="Trebuchet MS"/>
              </a:rPr>
            </a:br>
            <a:r>
              <a:rPr lang="en-GB" b="1">
                <a:solidFill>
                  <a:srgbClr val="000000"/>
                </a:solidFill>
                <a:latin typeface="Trebuchet MS"/>
              </a:rPr>
              <a:t>Raise Money </a:t>
            </a:r>
            <a:r>
              <a:rPr lang="en-GB">
                <a:solidFill>
                  <a:srgbClr val="000000"/>
                </a:solidFill>
                <a:latin typeface="Trebuchet MS"/>
              </a:rPr>
              <a:t>-  </a:t>
            </a:r>
            <a:br>
              <a:rPr lang="en-GB">
                <a:solidFill>
                  <a:srgbClr val="000000"/>
                </a:solidFill>
                <a:latin typeface="Trebuchet MS"/>
              </a:rPr>
            </a:br>
            <a:r>
              <a:rPr lang="en-GB">
                <a:solidFill>
                  <a:srgbClr val="000000"/>
                </a:solidFill>
                <a:latin typeface="Trebuchet MS"/>
              </a:rPr>
              <a:t>House – If there is equity</a:t>
            </a:r>
            <a:br>
              <a:rPr lang="en-GB" kern="0">
                <a:solidFill>
                  <a:srgbClr val="000000"/>
                </a:solidFill>
                <a:latin typeface="Trebuchet MS"/>
              </a:rPr>
            </a:br>
            <a:r>
              <a:rPr lang="en-GB">
                <a:solidFill>
                  <a:srgbClr val="000000"/>
                </a:solidFill>
                <a:latin typeface="Trebuchet MS"/>
              </a:rPr>
              <a:t>Pension – Over 55 ?</a:t>
            </a:r>
            <a:br>
              <a:rPr lang="en-GB">
                <a:solidFill>
                  <a:srgbClr val="000000"/>
                </a:solidFill>
                <a:latin typeface="Trebuchet MS"/>
              </a:rPr>
            </a:br>
            <a:r>
              <a:rPr lang="en-GB">
                <a:solidFill>
                  <a:srgbClr val="000000"/>
                </a:solidFill>
                <a:latin typeface="Trebuchet MS"/>
              </a:rPr>
              <a:t>Savings – ISA /Investments</a:t>
            </a:r>
            <a:br>
              <a:rPr lang="en-GB">
                <a:solidFill>
                  <a:srgbClr val="000000"/>
                </a:solidFill>
                <a:latin typeface="Trebuchet MS"/>
              </a:rPr>
            </a:br>
            <a:r>
              <a:rPr lang="en-GB">
                <a:solidFill>
                  <a:srgbClr val="000000"/>
                </a:solidFill>
                <a:latin typeface="Trebuchet MS"/>
              </a:rPr>
              <a:t>Equity Release – if over 50 </a:t>
            </a:r>
            <a:br>
              <a:rPr lang="en-GB">
                <a:solidFill>
                  <a:srgbClr val="000000"/>
                </a:solidFill>
                <a:latin typeface="Trebuchet MS"/>
              </a:rPr>
            </a:br>
            <a:r>
              <a:rPr lang="en-GB">
                <a:solidFill>
                  <a:srgbClr val="000000"/>
                </a:solidFill>
                <a:latin typeface="Trebuchet MS"/>
              </a:rPr>
              <a:t>Credit Union  - Do you have an a/c ?</a:t>
            </a:r>
          </a:p>
        </p:txBody>
      </p:sp>
      <p:sp>
        <p:nvSpPr>
          <p:cNvPr id="8197" name="TextBox 4">
            <a:extLst>
              <a:ext uri="{FF2B5EF4-FFF2-40B4-BE49-F238E27FC236}">
                <a16:creationId xmlns:a16="http://schemas.microsoft.com/office/drawing/2014/main" id="{324957B3-0088-E74C-B42C-E051C5CAC70D}"/>
              </a:ext>
            </a:extLst>
          </p:cNvPr>
          <p:cNvSpPr txBox="1">
            <a:spLocks noChangeArrowheads="1"/>
          </p:cNvSpPr>
          <p:nvPr/>
        </p:nvSpPr>
        <p:spPr bwMode="auto">
          <a:xfrm>
            <a:off x="3640138" y="615950"/>
            <a:ext cx="2816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3200" b="1">
                <a:solidFill>
                  <a:srgbClr val="000000"/>
                </a:solidFill>
                <a:latin typeface="Trebuchet MS" panose="020B0703020202090204" pitchFamily="34" charset="0"/>
              </a:rPr>
              <a:t>Money Advice</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name="Slide292">
    <p:spTree>
      <p:nvGrpSpPr>
        <p:cNvPr id="1" name=""/>
        <p:cNvGrpSpPr/>
        <p:nvPr/>
      </p:nvGrpSpPr>
      <p:grpSpPr>
        <a:xfrm>
          <a:off x="0" y="0"/>
          <a:ext cx="0" cy="0"/>
          <a:chOff x="0" y="0"/>
          <a:chExt cx="0" cy="0"/>
        </a:xfrm>
      </p:grpSpPr>
      <p:pic>
        <p:nvPicPr>
          <p:cNvPr id="10242" name="Picture 6">
            <a:extLst>
              <a:ext uri="{FF2B5EF4-FFF2-40B4-BE49-F238E27FC236}">
                <a16:creationId xmlns:a16="http://schemas.microsoft.com/office/drawing/2014/main" id="{5FA34920-6DF4-EA4B-97BA-38ACD2B94B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33663"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 descr="Lottery Funded">
            <a:extLst>
              <a:ext uri="{FF2B5EF4-FFF2-40B4-BE49-F238E27FC236}">
                <a16:creationId xmlns:a16="http://schemas.microsoft.com/office/drawing/2014/main" id="{B7D076C2-0BD7-CD42-BF73-593101236E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EC181DC2-0C24-D34A-9735-72A21FF7FF3E}"/>
              </a:ext>
            </a:extLst>
          </p:cNvPr>
          <p:cNvSpPr txBox="1"/>
          <p:nvPr/>
        </p:nvSpPr>
        <p:spPr>
          <a:xfrm>
            <a:off x="3590925" y="1655763"/>
            <a:ext cx="4475163" cy="460375"/>
          </a:xfrm>
          <a:prstGeom prst="rect">
            <a:avLst/>
          </a:prstGeom>
          <a:noFill/>
          <a:ln cap="flat">
            <a:noFill/>
          </a:ln>
        </p:spPr>
        <p:txBody>
          <a:bodyPr wrap="none">
            <a:spAutoFit/>
          </a:bodyPr>
          <a:lstStyle/>
          <a:p>
            <a:pPr eaLnBrk="1" fontAlgn="auto" hangingPunct="1">
              <a:spcBef>
                <a:spcPts val="0"/>
              </a:spcBef>
              <a:spcAft>
                <a:spcPts val="0"/>
              </a:spcAft>
              <a:defRPr sz="1800" b="0" i="0" u="none" strike="noStrike" kern="0" cap="none" spc="0" baseline="0">
                <a:solidFill>
                  <a:srgbClr val="000000"/>
                </a:solidFill>
                <a:uFillTx/>
              </a:defRPr>
            </a:pPr>
            <a:r>
              <a:rPr lang="en-GB" sz="2400" b="1" dirty="0">
                <a:solidFill>
                  <a:srgbClr val="000000"/>
                </a:solidFill>
                <a:latin typeface="Calibri"/>
              </a:rPr>
              <a:t>Insurance Cover during </a:t>
            </a:r>
            <a:r>
              <a:rPr lang="en-GB" sz="2400" b="1" kern="0" dirty="0">
                <a:solidFill>
                  <a:srgbClr val="000000"/>
                </a:solidFill>
                <a:latin typeface="Calibri"/>
              </a:rPr>
              <a:t>COVID-19</a:t>
            </a:r>
          </a:p>
        </p:txBody>
      </p:sp>
      <p:sp>
        <p:nvSpPr>
          <p:cNvPr id="5" name="Rectangle 4">
            <a:extLst>
              <a:ext uri="{FF2B5EF4-FFF2-40B4-BE49-F238E27FC236}">
                <a16:creationId xmlns:a16="http://schemas.microsoft.com/office/drawing/2014/main" id="{0AD3A4FC-616A-8C46-AE18-8862ABDFD732}"/>
              </a:ext>
            </a:extLst>
          </p:cNvPr>
          <p:cNvSpPr/>
          <p:nvPr/>
        </p:nvSpPr>
        <p:spPr>
          <a:xfrm>
            <a:off x="674688" y="2909888"/>
            <a:ext cx="9594850" cy="2308225"/>
          </a:xfrm>
          <a:prstGeom prst="rect">
            <a:avLst/>
          </a:prstGeom>
          <a:noFill/>
          <a:ln cap="flat">
            <a:noFill/>
            <a:prstDash val="solid"/>
          </a:ln>
        </p:spPr>
        <p:txBody>
          <a:bodyPr>
            <a:spAutoFit/>
          </a:bodyPr>
          <a:lstStyle/>
          <a:p>
            <a:pPr marL="285750" indent="-285750" defTabSz="45720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kern="0" dirty="0">
                <a:solidFill>
                  <a:srgbClr val="000000"/>
                </a:solidFill>
                <a:latin typeface="Trebuchet MS"/>
              </a:rPr>
              <a:t>Insurance</a:t>
            </a:r>
            <a:r>
              <a:rPr lang="en-GB" kern="0" dirty="0">
                <a:solidFill>
                  <a:srgbClr val="000000"/>
                </a:solidFill>
                <a:latin typeface="Trebuchet MS"/>
              </a:rPr>
              <a:t> – Review </a:t>
            </a:r>
            <a:r>
              <a:rPr lang="en-GB" b="1" kern="0" dirty="0">
                <a:solidFill>
                  <a:srgbClr val="000000"/>
                </a:solidFill>
                <a:latin typeface="Trebuchet MS"/>
              </a:rPr>
              <a:t>Death Cover </a:t>
            </a:r>
            <a:r>
              <a:rPr lang="en-GB" kern="0" dirty="0">
                <a:solidFill>
                  <a:srgbClr val="000000"/>
                </a:solidFill>
                <a:latin typeface="Trebuchet MS"/>
              </a:rPr>
              <a:t>– Don’t cancel ! – Death due to COVID-19 is covered </a:t>
            </a:r>
            <a:br>
              <a:rPr lang="en-GB" kern="0" dirty="0">
                <a:solidFill>
                  <a:srgbClr val="000000"/>
                </a:solidFill>
                <a:latin typeface="Trebuchet MS"/>
              </a:rPr>
            </a:br>
            <a:br>
              <a:rPr lang="en-GB" kern="0" dirty="0">
                <a:solidFill>
                  <a:srgbClr val="000000"/>
                </a:solidFill>
                <a:latin typeface="Trebuchet MS"/>
              </a:rPr>
            </a:br>
            <a:endParaRPr lang="en-GB" kern="0" dirty="0">
              <a:solidFill>
                <a:srgbClr val="000000"/>
              </a:solidFill>
              <a:latin typeface="Trebuchet MS"/>
            </a:endParaRPr>
          </a:p>
          <a:p>
            <a:pPr marL="285750" indent="-285750" defTabSz="45720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kern="0" dirty="0">
                <a:solidFill>
                  <a:srgbClr val="000000"/>
                </a:solidFill>
                <a:latin typeface="Trebuchet MS"/>
              </a:rPr>
              <a:t>Critical Illness – </a:t>
            </a:r>
            <a:r>
              <a:rPr lang="en-GB" kern="0" dirty="0">
                <a:solidFill>
                  <a:srgbClr val="000000"/>
                </a:solidFill>
                <a:latin typeface="Trebuchet MS"/>
              </a:rPr>
              <a:t>COVID-19 is Not a designated illness, but could be covered for Coma</a:t>
            </a:r>
            <a:br>
              <a:rPr lang="en-GB" kern="0" dirty="0">
                <a:solidFill>
                  <a:srgbClr val="000000"/>
                </a:solidFill>
                <a:latin typeface="Trebuchet MS"/>
              </a:rPr>
            </a:br>
            <a:br>
              <a:rPr lang="en-GB" b="1" kern="0" dirty="0">
                <a:solidFill>
                  <a:srgbClr val="000000"/>
                </a:solidFill>
                <a:latin typeface="Trebuchet MS"/>
              </a:rPr>
            </a:br>
            <a:endParaRPr lang="en-GB" b="1" kern="0" dirty="0">
              <a:solidFill>
                <a:srgbClr val="000000"/>
              </a:solidFill>
              <a:latin typeface="Trebuchet MS"/>
            </a:endParaRPr>
          </a:p>
          <a:p>
            <a:pPr marL="285750" indent="-285750" defTabSz="45720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kern="0" dirty="0">
                <a:solidFill>
                  <a:srgbClr val="000000"/>
                </a:solidFill>
                <a:latin typeface="Trebuchet MS"/>
              </a:rPr>
              <a:t>Income Protection </a:t>
            </a:r>
            <a:r>
              <a:rPr lang="en-GB" kern="0" dirty="0">
                <a:solidFill>
                  <a:srgbClr val="000000"/>
                </a:solidFill>
                <a:latin typeface="Trebuchet MS"/>
              </a:rPr>
              <a:t>plans should cover if you are off sick due to COVID-19</a:t>
            </a:r>
            <a:br>
              <a:rPr lang="en-GB" kern="0" dirty="0">
                <a:solidFill>
                  <a:srgbClr val="000000"/>
                </a:solidFill>
                <a:latin typeface="Trebuchet MS"/>
              </a:rPr>
            </a:br>
            <a:endParaRPr lang="en-GB" kern="0" dirty="0">
              <a:solidFill>
                <a:srgbClr val="000000"/>
              </a:solidFill>
              <a:latin typeface="Trebuchet MS"/>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name="Slide288">
    <p:spTree>
      <p:nvGrpSpPr>
        <p:cNvPr id="1" name=""/>
        <p:cNvGrpSpPr/>
        <p:nvPr/>
      </p:nvGrpSpPr>
      <p:grpSpPr>
        <a:xfrm>
          <a:off x="0" y="0"/>
          <a:ext cx="0" cy="0"/>
          <a:chOff x="0" y="0"/>
          <a:chExt cx="0" cy="0"/>
        </a:xfrm>
      </p:grpSpPr>
      <p:pic>
        <p:nvPicPr>
          <p:cNvPr id="11266" name="Picture 3">
            <a:extLst>
              <a:ext uri="{FF2B5EF4-FFF2-40B4-BE49-F238E27FC236}">
                <a16:creationId xmlns:a16="http://schemas.microsoft.com/office/drawing/2014/main" id="{81679DC4-2859-0B45-90D9-BCFB82B2FA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038" y="5737225"/>
            <a:ext cx="53594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6">
            <a:extLst>
              <a:ext uri="{FF2B5EF4-FFF2-40B4-BE49-F238E27FC236}">
                <a16:creationId xmlns:a16="http://schemas.microsoft.com/office/drawing/2014/main" id="{028B3501-90E1-A740-BE03-96E983205C0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1939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2" descr="Lottery Funded">
            <a:extLst>
              <a:ext uri="{FF2B5EF4-FFF2-40B4-BE49-F238E27FC236}">
                <a16:creationId xmlns:a16="http://schemas.microsoft.com/office/drawing/2014/main" id="{80F5B7D0-53CF-1241-89B8-29E3D0879A5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2644828F-E022-C44C-A6A9-43532C8AB08A}"/>
              </a:ext>
            </a:extLst>
          </p:cNvPr>
          <p:cNvSpPr/>
          <p:nvPr/>
        </p:nvSpPr>
        <p:spPr>
          <a:xfrm>
            <a:off x="590550" y="1998663"/>
            <a:ext cx="9999663" cy="3970337"/>
          </a:xfrm>
          <a:prstGeom prst="rect">
            <a:avLst/>
          </a:prstGeom>
          <a:noFill/>
          <a:ln cap="flat">
            <a:noFill/>
            <a:prstDash val="solid"/>
          </a:ln>
        </p:spPr>
        <p:txBody>
          <a:bodyPr>
            <a:spAutoFit/>
          </a:bodyPr>
          <a:lstStyle/>
          <a:p>
            <a:pPr defTabSz="457200" eaLnBrk="1" fontAlgn="auto" hangingPunct="1">
              <a:spcBef>
                <a:spcPts val="0"/>
              </a:spcBef>
              <a:spcAft>
                <a:spcPts val="0"/>
              </a:spcAft>
              <a:defRPr sz="1800" b="0" i="0" u="none" strike="noStrike" kern="0" cap="none" spc="0" baseline="0">
                <a:solidFill>
                  <a:srgbClr val="000000"/>
                </a:solidFill>
                <a:uFillTx/>
              </a:defRPr>
            </a:pPr>
            <a:r>
              <a:rPr lang="en-GB" b="1">
                <a:solidFill>
                  <a:srgbClr val="000000"/>
                </a:solidFill>
                <a:latin typeface="Trebuchet MS"/>
              </a:rPr>
              <a:t>Loans / Overdrafts </a:t>
            </a:r>
            <a:r>
              <a:rPr lang="en-GB">
                <a:solidFill>
                  <a:srgbClr val="000000"/>
                </a:solidFill>
                <a:latin typeface="Trebuchet MS"/>
              </a:rPr>
              <a:t>– Some Lenders offering Payment Holidays</a:t>
            </a:r>
            <a:br>
              <a:rPr lang="en-GB">
                <a:solidFill>
                  <a:srgbClr val="000000"/>
                </a:solidFill>
                <a:latin typeface="Trebuchet MS"/>
              </a:rPr>
            </a:br>
            <a:br>
              <a:rPr lang="en-GB">
                <a:solidFill>
                  <a:srgbClr val="000000"/>
                </a:solidFill>
                <a:latin typeface="Trebuchet MS"/>
              </a:rPr>
            </a:br>
            <a:r>
              <a:rPr lang="en-GB">
                <a:solidFill>
                  <a:srgbClr val="000000"/>
                </a:solidFill>
                <a:latin typeface="Trebuchet MS"/>
              </a:rPr>
              <a:t>                                     List on Martin Lewis Website  / Speak to Lenders</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kern="0">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r>
              <a:rPr lang="en-GB">
                <a:solidFill>
                  <a:srgbClr val="000000"/>
                </a:solidFill>
                <a:latin typeface="Trebuchet MS"/>
              </a:rPr>
              <a:t>Credit Cards / Loans - </a:t>
            </a:r>
            <a:r>
              <a:rPr lang="en-GB" b="1" kern="0">
                <a:solidFill>
                  <a:srgbClr val="000000"/>
                </a:solidFill>
                <a:latin typeface="Calibri"/>
              </a:rPr>
              <a:t>You have until 9 July 2020 to request a payment holiday.</a:t>
            </a:r>
            <a:r>
              <a:rPr lang="en-GB" kern="0">
                <a:solidFill>
                  <a:srgbClr val="000000"/>
                </a:solidFill>
                <a:latin typeface="Calibri"/>
              </a:rPr>
              <a:t> If it's granted, you won't need to pay anything towards your loan or credit card for up to three months from the date it's granted</a:t>
            </a: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r>
              <a:rPr lang="en-GB">
                <a:solidFill>
                  <a:srgbClr val="000000"/>
                </a:solidFill>
                <a:latin typeface="Trebuchet MS"/>
              </a:rPr>
              <a:t>Plan for the next 6/12 months – not 3</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r>
              <a:rPr lang="en-GB" b="1">
                <a:solidFill>
                  <a:srgbClr val="000000"/>
                </a:solidFill>
                <a:latin typeface="Trebuchet MS"/>
              </a:rPr>
              <a:t>Newsletter</a:t>
            </a:r>
            <a:r>
              <a:rPr lang="en-GB">
                <a:solidFill>
                  <a:srgbClr val="000000"/>
                </a:solidFill>
                <a:latin typeface="Trebuchet MS"/>
              </a:rPr>
              <a:t> – We have a Financial Corona Virus advice Newsletter on the same website page </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p:txBody>
      </p:sp>
      <p:sp>
        <p:nvSpPr>
          <p:cNvPr id="11270" name="TextBox 4">
            <a:extLst>
              <a:ext uri="{FF2B5EF4-FFF2-40B4-BE49-F238E27FC236}">
                <a16:creationId xmlns:a16="http://schemas.microsoft.com/office/drawing/2014/main" id="{D0A09CCA-5B6B-4B4A-A466-89D3F6075F76}"/>
              </a:ext>
            </a:extLst>
          </p:cNvPr>
          <p:cNvSpPr txBox="1">
            <a:spLocks noChangeArrowheads="1"/>
          </p:cNvSpPr>
          <p:nvPr/>
        </p:nvSpPr>
        <p:spPr bwMode="auto">
          <a:xfrm>
            <a:off x="3602038" y="817563"/>
            <a:ext cx="3092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800" b="1">
                <a:solidFill>
                  <a:srgbClr val="000000"/>
                </a:solidFill>
                <a:latin typeface="Trebuchet MS" panose="020B0703020202090204" pitchFamily="34" charset="0"/>
              </a:rPr>
              <a:t>Financial Options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name="Slide293">
    <p:spTree>
      <p:nvGrpSpPr>
        <p:cNvPr id="1" name=""/>
        <p:cNvGrpSpPr/>
        <p:nvPr/>
      </p:nvGrpSpPr>
      <p:grpSpPr>
        <a:xfrm>
          <a:off x="0" y="0"/>
          <a:ext cx="0" cy="0"/>
          <a:chOff x="0" y="0"/>
          <a:chExt cx="0" cy="0"/>
        </a:xfrm>
      </p:grpSpPr>
      <p:pic>
        <p:nvPicPr>
          <p:cNvPr id="13314" name="Picture 6">
            <a:extLst>
              <a:ext uri="{FF2B5EF4-FFF2-40B4-BE49-F238E27FC236}">
                <a16:creationId xmlns:a16="http://schemas.microsoft.com/office/drawing/2014/main" id="{B0552330-BA38-5F43-81C4-8077989729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95288"/>
            <a:ext cx="2633663" cy="218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descr="Lottery Funded">
            <a:extLst>
              <a:ext uri="{FF2B5EF4-FFF2-40B4-BE49-F238E27FC236}">
                <a16:creationId xmlns:a16="http://schemas.microsoft.com/office/drawing/2014/main" id="{077EC1A3-6556-F24A-B162-91D4DFC58A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3">
            <a:extLst>
              <a:ext uri="{FF2B5EF4-FFF2-40B4-BE49-F238E27FC236}">
                <a16:creationId xmlns:a16="http://schemas.microsoft.com/office/drawing/2014/main" id="{E80614BD-26E9-6047-A4D3-84B409B45651}"/>
              </a:ext>
            </a:extLst>
          </p:cNvPr>
          <p:cNvSpPr txBox="1">
            <a:spLocks noChangeArrowheads="1"/>
          </p:cNvSpPr>
          <p:nvPr/>
        </p:nvSpPr>
        <p:spPr bwMode="auto">
          <a:xfrm>
            <a:off x="3825875" y="892175"/>
            <a:ext cx="4029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400" b="1">
                <a:solidFill>
                  <a:srgbClr val="000000"/>
                </a:solidFill>
              </a:rPr>
              <a:t>Working from Home Expenses</a:t>
            </a:r>
          </a:p>
        </p:txBody>
      </p:sp>
      <p:sp>
        <p:nvSpPr>
          <p:cNvPr id="5" name="Rectangle 4">
            <a:extLst>
              <a:ext uri="{FF2B5EF4-FFF2-40B4-BE49-F238E27FC236}">
                <a16:creationId xmlns:a16="http://schemas.microsoft.com/office/drawing/2014/main" id="{7E830AFF-7687-C247-9D23-9FBD74BFD525}"/>
              </a:ext>
            </a:extLst>
          </p:cNvPr>
          <p:cNvSpPr/>
          <p:nvPr/>
        </p:nvSpPr>
        <p:spPr>
          <a:xfrm>
            <a:off x="-73025" y="2447925"/>
            <a:ext cx="12084050" cy="3416300"/>
          </a:xfrm>
          <a:prstGeom prst="rect">
            <a:avLst/>
          </a:prstGeom>
          <a:noFill/>
          <a:ln cap="flat">
            <a:noFill/>
            <a:prstDash val="solid"/>
          </a:ln>
        </p:spPr>
        <p:txBody>
          <a:bodyPr>
            <a:spAutoFit/>
          </a:bodyPr>
          <a:lstStyle/>
          <a:p>
            <a:pPr marL="285750" indent="-285750" defTabSz="45720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kern="0" dirty="0">
                <a:solidFill>
                  <a:srgbClr val="000000"/>
                </a:solidFill>
                <a:latin typeface="Calibri"/>
              </a:rPr>
              <a:t>Working from home due to COVID-19? Claim £6/week tax back on extra costs</a:t>
            </a:r>
            <a:br>
              <a:rPr lang="en-GB" kern="0" dirty="0">
                <a:solidFill>
                  <a:srgbClr val="000000"/>
                </a:solidFill>
                <a:latin typeface="Calibri"/>
              </a:rPr>
            </a:br>
            <a:endParaRPr lang="en-GB" kern="0" dirty="0">
              <a:solidFill>
                <a:srgbClr val="000000"/>
              </a:solidFill>
              <a:latin typeface="Calibri"/>
            </a:endParaRPr>
          </a:p>
          <a:p>
            <a:pPr marL="285750" indent="-285750" defTabSz="45720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kern="0" dirty="0">
                <a:solidFill>
                  <a:srgbClr val="000000"/>
                </a:solidFill>
                <a:latin typeface="Calibri"/>
              </a:rPr>
              <a:t>Claim tax relief on £6/</a:t>
            </a:r>
            <a:r>
              <a:rPr lang="en-GB" b="1" kern="0" dirty="0" err="1">
                <a:solidFill>
                  <a:srgbClr val="000000"/>
                </a:solidFill>
                <a:latin typeface="Calibri"/>
              </a:rPr>
              <a:t>wk</a:t>
            </a:r>
            <a:r>
              <a:rPr lang="en-GB" b="1" kern="0" dirty="0">
                <a:solidFill>
                  <a:srgbClr val="000000"/>
                </a:solidFill>
                <a:latin typeface="Calibri"/>
              </a:rPr>
              <a:t> (worth £1.20/</a:t>
            </a:r>
            <a:r>
              <a:rPr lang="en-GB" b="1" kern="0" dirty="0" err="1">
                <a:solidFill>
                  <a:srgbClr val="000000"/>
                </a:solidFill>
                <a:latin typeface="Calibri"/>
              </a:rPr>
              <a:t>wk</a:t>
            </a:r>
            <a:r>
              <a:rPr lang="en-GB" b="1" kern="0" dirty="0">
                <a:solidFill>
                  <a:srgbClr val="000000"/>
                </a:solidFill>
                <a:latin typeface="Calibri"/>
              </a:rPr>
              <a:t> at 20% tax, £2.40/</a:t>
            </a:r>
            <a:r>
              <a:rPr lang="en-GB" b="1" kern="0" dirty="0" err="1">
                <a:solidFill>
                  <a:srgbClr val="000000"/>
                </a:solidFill>
                <a:latin typeface="Calibri"/>
              </a:rPr>
              <a:t>wk</a:t>
            </a:r>
            <a:r>
              <a:rPr lang="en-GB" b="1" kern="0" dirty="0">
                <a:solidFill>
                  <a:srgbClr val="000000"/>
                </a:solidFill>
                <a:latin typeface="Calibri"/>
              </a:rPr>
              <a:t> at higher rate). </a:t>
            </a:r>
            <a:r>
              <a:rPr lang="en-GB" kern="0" dirty="0">
                <a:solidFill>
                  <a:srgbClr val="000000"/>
                </a:solidFill>
                <a:latin typeface="Calibri"/>
              </a:rPr>
              <a:t>If you have extra costs due to necessary working from home, you can ask for the amount to be deducted from your taxable income.</a:t>
            </a:r>
            <a:br>
              <a:rPr lang="en-GB" kern="0" dirty="0">
                <a:solidFill>
                  <a:srgbClr val="000000"/>
                </a:solidFill>
                <a:latin typeface="Calibri"/>
              </a:rPr>
            </a:br>
            <a:endParaRPr lang="en-GB" kern="0" dirty="0">
              <a:solidFill>
                <a:srgbClr val="000000"/>
              </a:solidFill>
              <a:latin typeface="Calibri"/>
            </a:endParaRPr>
          </a:p>
          <a:p>
            <a:pPr marL="285750" indent="-285750" eaLnBrk="1" fontAlgn="auto" hangingPunct="1">
              <a:spcBef>
                <a:spcPts val="0"/>
              </a:spcBef>
              <a:spcAft>
                <a:spcPts val="0"/>
              </a:spcAft>
              <a:buSzPct val="100000"/>
              <a:buFont typeface="Arial" pitchFamily="34"/>
              <a:buChar char="•"/>
              <a:defRPr sz="1800" b="0" i="0" u="none" strike="noStrike" kern="0" cap="none" spc="0" baseline="0">
                <a:solidFill>
                  <a:srgbClr val="000000"/>
                </a:solidFill>
                <a:uFillTx/>
              </a:defRPr>
            </a:pPr>
            <a:r>
              <a:rPr lang="en-GB" b="1" dirty="0">
                <a:solidFill>
                  <a:srgbClr val="000000"/>
                </a:solidFill>
                <a:latin typeface="Calibri"/>
              </a:rPr>
              <a:t>How to claim the tax relief</a:t>
            </a:r>
            <a:endParaRPr lang="en-GB" dirty="0">
              <a:solidFill>
                <a:srgbClr val="000000"/>
              </a:solidFill>
              <a:latin typeface="Calibri"/>
            </a:endParaRPr>
          </a:p>
          <a:p>
            <a:pPr eaLnBrk="1" fontAlgn="auto" hangingPunct="1">
              <a:spcBef>
                <a:spcPts val="0"/>
              </a:spcBef>
              <a:spcAft>
                <a:spcPts val="0"/>
              </a:spcAft>
              <a:defRPr sz="1800" b="0" i="0" u="none" strike="noStrike" kern="0" cap="none" spc="0" baseline="0">
                <a:solidFill>
                  <a:srgbClr val="000000"/>
                </a:solidFill>
                <a:uFillTx/>
              </a:defRPr>
            </a:pPr>
            <a:r>
              <a:rPr lang="en-GB" dirty="0">
                <a:solidFill>
                  <a:srgbClr val="000000"/>
                </a:solidFill>
                <a:latin typeface="Calibri"/>
              </a:rPr>
              <a:t>If you normally do a self-assessment form, you can claim on it. Yet for most people, this will simply require filling in a P87 form. This can be done through an </a:t>
            </a:r>
            <a:r>
              <a:rPr lang="en-GB" u="sng" dirty="0">
                <a:solidFill>
                  <a:srgbClr val="000000"/>
                </a:solidFill>
                <a:latin typeface="Calibri"/>
                <a:hlinkClick r:id="rId4"/>
              </a:rPr>
              <a:t>online P87 form</a:t>
            </a:r>
            <a:r>
              <a:rPr lang="en-GB" dirty="0">
                <a:solidFill>
                  <a:srgbClr val="000000"/>
                </a:solidFill>
                <a:latin typeface="Calibri"/>
              </a:rPr>
              <a:t> through your Government Gateway account or by filling out a </a:t>
            </a:r>
            <a:r>
              <a:rPr lang="en-GB" u="sng" dirty="0">
                <a:solidFill>
                  <a:srgbClr val="000000"/>
                </a:solidFill>
                <a:latin typeface="Calibri"/>
                <a:hlinkClick r:id="rId5"/>
              </a:rPr>
              <a:t>postal P87 form</a:t>
            </a:r>
            <a:r>
              <a:rPr lang="en-GB" dirty="0">
                <a:solidFill>
                  <a:srgbClr val="000000"/>
                </a:solidFill>
                <a:latin typeface="Calibri"/>
              </a:rPr>
              <a:t>.</a:t>
            </a:r>
          </a:p>
          <a:p>
            <a:pPr defTabSz="457200" eaLnBrk="1" fontAlgn="auto" hangingPunct="1">
              <a:spcBef>
                <a:spcPts val="0"/>
              </a:spcBef>
              <a:spcAft>
                <a:spcPts val="0"/>
              </a:spcAft>
              <a:defRPr sz="1800" b="0" i="0" u="none" strike="noStrike" kern="0" cap="none" spc="0" baseline="0">
                <a:solidFill>
                  <a:srgbClr val="000000"/>
                </a:solidFill>
                <a:uFillTx/>
              </a:defRPr>
            </a:pPr>
            <a:br>
              <a:rPr lang="en-GB" kern="0" dirty="0">
                <a:solidFill>
                  <a:srgbClr val="000000"/>
                </a:solidFill>
                <a:latin typeface="Calibri"/>
              </a:rPr>
            </a:br>
            <a:br>
              <a:rPr lang="en-GB" kern="0" dirty="0">
                <a:solidFill>
                  <a:srgbClr val="000000"/>
                </a:solidFill>
                <a:latin typeface="Trebuchet MS"/>
              </a:rPr>
            </a:br>
            <a:r>
              <a:rPr lang="en-GB" kern="0" dirty="0">
                <a:solidFill>
                  <a:srgbClr val="000000"/>
                </a:solidFill>
                <a:latin typeface="Trebuchet MS"/>
              </a:rPr>
              <a:t>        EANI also have</a:t>
            </a:r>
            <a:r>
              <a:rPr lang="en-GB" kern="0" dirty="0">
                <a:solidFill>
                  <a:srgbClr val="000000"/>
                </a:solidFill>
                <a:latin typeface="Calibri"/>
              </a:rPr>
              <a:t> a link below which is a temporary process for reclaiming additional costs while working from home</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kern="0" dirty="0">
              <a:solidFill>
                <a:srgbClr val="000000"/>
              </a:solidFill>
              <a:latin typeface="Trebuchet MS"/>
            </a:endParaRPr>
          </a:p>
        </p:txBody>
      </p:sp>
      <p:sp>
        <p:nvSpPr>
          <p:cNvPr id="13318" name="Rectangle 1">
            <a:extLst>
              <a:ext uri="{FF2B5EF4-FFF2-40B4-BE49-F238E27FC236}">
                <a16:creationId xmlns:a16="http://schemas.microsoft.com/office/drawing/2014/main" id="{EEC8FACD-996E-7343-8B00-10468BC60372}"/>
              </a:ext>
            </a:extLst>
          </p:cNvPr>
          <p:cNvSpPr>
            <a:spLocks noChangeArrowheads="1"/>
          </p:cNvSpPr>
          <p:nvPr/>
        </p:nvSpPr>
        <p:spPr bwMode="auto">
          <a:xfrm>
            <a:off x="180975" y="5780088"/>
            <a:ext cx="11541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a:r>
              <a:rPr lang="en-US" altLang="en-US" sz="1400">
                <a:solidFill>
                  <a:srgbClr val="000000"/>
                </a:solidFill>
                <a:latin typeface="Arial" panose="020B0604020202020204" pitchFamily="34" charset="0"/>
              </a:rPr>
              <a:t>https://sharepoint.eani.org.uk/news/Pages/Temporary-Process-for-Reclaiming-Additional-Costs-and-Expenses-(Associated-with-Covid-19).aspx</a:t>
            </a:r>
            <a:r>
              <a:rPr lang="en-US" altLang="en-US">
                <a:solidFill>
                  <a:srgbClr val="000000"/>
                </a:solidFill>
                <a:latin typeface="Arial" panose="020B0604020202020204" pitchFamily="34" charset="0"/>
              </a:rPr>
              <a:t>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name="Slide29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A4D2ED-5863-E64A-89AC-B33633237515}"/>
              </a:ext>
            </a:extLst>
          </p:cNvPr>
          <p:cNvSpPr/>
          <p:nvPr/>
        </p:nvSpPr>
        <p:spPr>
          <a:xfrm>
            <a:off x="998538" y="2333625"/>
            <a:ext cx="8666162" cy="4524375"/>
          </a:xfrm>
          <a:prstGeom prst="rect">
            <a:avLst/>
          </a:prstGeom>
          <a:noFill/>
          <a:ln cap="flat">
            <a:noFill/>
            <a:prstDash val="solid"/>
          </a:ln>
        </p:spPr>
        <p:txBody>
          <a:bodyPr>
            <a:spAutoFit/>
          </a:bodyPr>
          <a:lstStyle/>
          <a:p>
            <a:pPr defTabSz="457200" eaLnBrk="1" fontAlgn="auto" hangingPunct="1">
              <a:spcBef>
                <a:spcPts val="0"/>
              </a:spcBef>
              <a:spcAft>
                <a:spcPts val="0"/>
              </a:spcAft>
              <a:defRPr sz="1800" b="0" i="0" u="none" strike="noStrike" kern="0" cap="none" spc="0" baseline="0">
                <a:solidFill>
                  <a:srgbClr val="000000"/>
                </a:solidFill>
                <a:uFillTx/>
              </a:defRPr>
            </a:pPr>
            <a:r>
              <a:rPr lang="en-GB" b="1" kern="0">
                <a:solidFill>
                  <a:srgbClr val="000000"/>
                </a:solidFill>
                <a:latin typeface="Trebuchet MS"/>
              </a:rPr>
              <a:t>Budget Planning </a:t>
            </a:r>
            <a:r>
              <a:rPr lang="en-GB" kern="0">
                <a:solidFill>
                  <a:srgbClr val="000000"/>
                </a:solidFill>
                <a:latin typeface="Trebuchet MS"/>
              </a:rPr>
              <a:t>– Time to Review all incoming and outgoing finances</a:t>
            </a:r>
          </a:p>
          <a:p>
            <a:pPr defTabSz="457200" eaLnBrk="1" fontAlgn="auto" hangingPunct="1">
              <a:spcBef>
                <a:spcPts val="0"/>
              </a:spcBef>
              <a:spcAft>
                <a:spcPts val="0"/>
              </a:spcAft>
              <a:defRPr sz="1800" b="0" i="0" u="none" strike="noStrike" kern="0" cap="none" spc="0" baseline="0">
                <a:solidFill>
                  <a:srgbClr val="000000"/>
                </a:solidFill>
                <a:uFillTx/>
              </a:defRPr>
            </a:pPr>
            <a:r>
              <a:rPr lang="en-GB" kern="0">
                <a:solidFill>
                  <a:srgbClr val="000000"/>
                </a:solidFill>
                <a:latin typeface="Trebuchet MS"/>
              </a:rPr>
              <a:t>                                 Download our free excel budget planner from </a:t>
            </a:r>
          </a:p>
          <a:p>
            <a:pPr defTabSz="457200" eaLnBrk="1" fontAlgn="auto" hangingPunct="1">
              <a:spcBef>
                <a:spcPts val="0"/>
              </a:spcBef>
              <a:spcAft>
                <a:spcPts val="0"/>
              </a:spcAft>
              <a:defRPr sz="1800" b="0" i="0" u="none" strike="noStrike" kern="0" cap="none" spc="0" baseline="0">
                <a:solidFill>
                  <a:srgbClr val="000000"/>
                </a:solidFill>
                <a:uFillTx/>
              </a:defRPr>
            </a:pPr>
            <a:r>
              <a:rPr lang="en-GB" kern="0">
                <a:solidFill>
                  <a:srgbClr val="000000"/>
                </a:solidFill>
                <a:latin typeface="Calibri"/>
                <a:hlinkClick r:id="rId2"/>
              </a:rPr>
              <a:t>https://www.kithandkinwellbeing.org/coronavirus-advice</a:t>
            </a:r>
            <a:endParaRPr lang="en-GB" kern="0">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kern="0">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r>
              <a:rPr lang="en-GB" kern="0">
                <a:solidFill>
                  <a:srgbClr val="000000"/>
                </a:solidFill>
                <a:latin typeface="Trebuchet MS"/>
              </a:rPr>
              <a:t>Tips to completing a budget planner :-</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kern="0">
              <a:solidFill>
                <a:srgbClr val="000000"/>
              </a:solidFill>
              <a:latin typeface="Trebuchet MS"/>
            </a:endParaRP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Trebuchet MS"/>
              </a:rPr>
              <a:t>Be Honest…</a:t>
            </a: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Trebuchet MS"/>
              </a:rPr>
              <a:t>Use Bank statements / online banking</a:t>
            </a: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Trebuchet MS"/>
              </a:rPr>
              <a:t>Daily Spend ?</a:t>
            </a: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Trebuchet MS"/>
              </a:rPr>
              <a:t>Do I spend more than I earn ?</a:t>
            </a: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Trebuchet MS"/>
              </a:rPr>
              <a:t>Joint v Single Bank accounts</a:t>
            </a: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Trebuchet MS"/>
              </a:rPr>
              <a:t>Do I know what all my Direct Debits are for ?</a:t>
            </a: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Trebuchet MS"/>
              </a:rPr>
              <a:t>Can I cut some bills = Sky / BT etc</a:t>
            </a: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Calibri"/>
                <a:hlinkClick r:id="rId3"/>
              </a:rPr>
              <a:t>https://www.moneyadviceservice.org.uk/en/tools/budget-planner</a:t>
            </a:r>
            <a:endParaRPr lang="en-GB" kern="0">
              <a:solidFill>
                <a:srgbClr val="000000"/>
              </a:solidFill>
              <a:latin typeface="Calibri"/>
            </a:endParaRPr>
          </a:p>
          <a:p>
            <a:pPr marL="342900" indent="-342900" defTabSz="457200" eaLnBrk="1" fontAlgn="auto" hangingPunct="1">
              <a:spcBef>
                <a:spcPts val="0"/>
              </a:spcBef>
              <a:spcAft>
                <a:spcPts val="0"/>
              </a:spcAft>
              <a:buSzPct val="100000"/>
              <a:buFontTx/>
              <a:buAutoNum type="arabicPeriod"/>
              <a:defRPr sz="1800" b="0" i="0" u="none" strike="noStrike" kern="0" cap="none" spc="0" baseline="0">
                <a:solidFill>
                  <a:srgbClr val="000000"/>
                </a:solidFill>
                <a:uFillTx/>
              </a:defRPr>
            </a:pPr>
            <a:r>
              <a:rPr lang="en-GB" kern="0">
                <a:solidFill>
                  <a:srgbClr val="000000"/>
                </a:solidFill>
                <a:latin typeface="Calibri"/>
                <a:hlinkClick r:id="rId4"/>
              </a:rPr>
              <a:t>https://www.moneysavingexpert.com/shopping/demotivator/</a:t>
            </a:r>
            <a:endParaRPr lang="en-GB" b="1" kern="0">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kern="0">
              <a:solidFill>
                <a:srgbClr val="000000"/>
              </a:solidFill>
              <a:latin typeface="Trebuchet MS"/>
            </a:endParaRPr>
          </a:p>
        </p:txBody>
      </p:sp>
      <p:pic>
        <p:nvPicPr>
          <p:cNvPr id="14339" name="Picture 6">
            <a:extLst>
              <a:ext uri="{FF2B5EF4-FFF2-40B4-BE49-F238E27FC236}">
                <a16:creationId xmlns:a16="http://schemas.microsoft.com/office/drawing/2014/main" id="{762A9AD7-EA6E-DF49-91A6-2D2F5A4FFFB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633663"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2" descr="Lottery Funded">
            <a:extLst>
              <a:ext uri="{FF2B5EF4-FFF2-40B4-BE49-F238E27FC236}">
                <a16:creationId xmlns:a16="http://schemas.microsoft.com/office/drawing/2014/main" id="{6582970D-0D52-484F-B3AD-F018BC228BC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4">
            <a:extLst>
              <a:ext uri="{FF2B5EF4-FFF2-40B4-BE49-F238E27FC236}">
                <a16:creationId xmlns:a16="http://schemas.microsoft.com/office/drawing/2014/main" id="{734A8007-3505-944C-A5EF-906F595FBE86}"/>
              </a:ext>
            </a:extLst>
          </p:cNvPr>
          <p:cNvSpPr txBox="1">
            <a:spLocks noChangeArrowheads="1"/>
          </p:cNvSpPr>
          <p:nvPr/>
        </p:nvSpPr>
        <p:spPr bwMode="auto">
          <a:xfrm>
            <a:off x="4375150" y="1377950"/>
            <a:ext cx="2614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800" b="1">
                <a:solidFill>
                  <a:srgbClr val="000000"/>
                </a:solidFill>
              </a:rPr>
              <a:t>Budget Planning</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name="Slide289">
    <p:spTree>
      <p:nvGrpSpPr>
        <p:cNvPr id="1" name=""/>
        <p:cNvGrpSpPr/>
        <p:nvPr/>
      </p:nvGrpSpPr>
      <p:grpSpPr>
        <a:xfrm>
          <a:off x="0" y="0"/>
          <a:ext cx="0" cy="0"/>
          <a:chOff x="0" y="0"/>
          <a:chExt cx="0" cy="0"/>
        </a:xfrm>
      </p:grpSpPr>
      <p:pic>
        <p:nvPicPr>
          <p:cNvPr id="15362" name="Picture 3">
            <a:extLst>
              <a:ext uri="{FF2B5EF4-FFF2-40B4-BE49-F238E27FC236}">
                <a16:creationId xmlns:a16="http://schemas.microsoft.com/office/drawing/2014/main" id="{6A450AD4-B32E-3E45-BF4C-F73E42E4F9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8038" y="5737225"/>
            <a:ext cx="53594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6">
            <a:extLst>
              <a:ext uri="{FF2B5EF4-FFF2-40B4-BE49-F238E27FC236}">
                <a16:creationId xmlns:a16="http://schemas.microsoft.com/office/drawing/2014/main" id="{B53D988D-6FD3-5942-93CE-4A8975C5358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33663"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descr="Lottery Funded">
            <a:extLst>
              <a:ext uri="{FF2B5EF4-FFF2-40B4-BE49-F238E27FC236}">
                <a16:creationId xmlns:a16="http://schemas.microsoft.com/office/drawing/2014/main" id="{8A64F7D7-8B94-9A4A-ADA2-E4BDD4342B1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E5243A77-2083-994D-B7A5-77E566E144C1}"/>
              </a:ext>
            </a:extLst>
          </p:cNvPr>
          <p:cNvSpPr/>
          <p:nvPr/>
        </p:nvSpPr>
        <p:spPr>
          <a:xfrm>
            <a:off x="957263" y="2690813"/>
            <a:ext cx="8904287" cy="3692525"/>
          </a:xfrm>
          <a:prstGeom prst="rect">
            <a:avLst/>
          </a:prstGeom>
          <a:noFill/>
          <a:ln cap="flat">
            <a:noFill/>
            <a:prstDash val="solid"/>
          </a:ln>
        </p:spPr>
        <p:txBody>
          <a:bodyPr>
            <a:spAutoFit/>
          </a:bodyPr>
          <a:lstStyle/>
          <a:p>
            <a:pPr defTabSz="457200" eaLnBrk="1" fontAlgn="auto" hangingPunct="1">
              <a:spcBef>
                <a:spcPts val="0"/>
              </a:spcBef>
              <a:spcAft>
                <a:spcPts val="0"/>
              </a:spcAft>
              <a:defRPr sz="1800" b="0" i="0" u="none" strike="noStrike" kern="0" cap="none" spc="0" baseline="0">
                <a:solidFill>
                  <a:srgbClr val="000000"/>
                </a:solidFill>
                <a:uFillTx/>
              </a:defRPr>
            </a:pPr>
            <a:r>
              <a:rPr lang="en-GB" b="1">
                <a:solidFill>
                  <a:srgbClr val="000000"/>
                </a:solidFill>
                <a:latin typeface="Trebuchet MS"/>
              </a:rPr>
              <a:t>Debt Relief Order </a:t>
            </a:r>
            <a:r>
              <a:rPr lang="en-GB" b="1">
                <a:solidFill>
                  <a:srgbClr val="000000"/>
                </a:solidFill>
                <a:latin typeface="Trebuchet MS"/>
                <a:hlinkClick r:id="rId6"/>
              </a:rPr>
              <a:t>–</a:t>
            </a:r>
            <a:r>
              <a:rPr lang="en-GB" b="1">
                <a:solidFill>
                  <a:srgbClr val="000000"/>
                </a:solidFill>
                <a:latin typeface="Trebuchet MS"/>
              </a:rPr>
              <a:t> If You DO NOT own your own home  - upto £20k</a:t>
            </a:r>
            <a:br>
              <a:rPr lang="en-GB" b="1">
                <a:solidFill>
                  <a:srgbClr val="000000"/>
                </a:solidFill>
                <a:latin typeface="Trebuchet MS"/>
              </a:rPr>
            </a:br>
            <a:br>
              <a:rPr lang="en-GB" b="1">
                <a:solidFill>
                  <a:srgbClr val="000000"/>
                </a:solidFill>
                <a:latin typeface="Trebuchet MS"/>
              </a:rPr>
            </a:br>
            <a:r>
              <a:rPr lang="en-GB" b="1">
                <a:solidFill>
                  <a:srgbClr val="000000"/>
                </a:solidFill>
                <a:latin typeface="Trebuchet MS"/>
              </a:rPr>
              <a:t>IVA – Individual Voluntary Arrangement – For debts over £10k</a:t>
            </a: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r>
              <a:rPr lang="en-GB" b="1">
                <a:solidFill>
                  <a:srgbClr val="000000"/>
                </a:solidFill>
                <a:latin typeface="Trebuchet MS"/>
              </a:rPr>
              <a:t>Bankruptcy – All debt goes , but could also mean losing all your assets, </a:t>
            </a:r>
          </a:p>
          <a:p>
            <a:pPr defTabSz="457200" eaLnBrk="1" fontAlgn="auto" hangingPunct="1">
              <a:spcBef>
                <a:spcPts val="0"/>
              </a:spcBef>
              <a:spcAft>
                <a:spcPts val="0"/>
              </a:spcAft>
              <a:defRPr sz="1800" b="0" i="0" u="none" strike="noStrike" kern="0" cap="none" spc="0" baseline="0">
                <a:solidFill>
                  <a:srgbClr val="000000"/>
                </a:solidFill>
                <a:uFillTx/>
              </a:defRPr>
            </a:pPr>
            <a:r>
              <a:rPr lang="en-GB" b="1">
                <a:solidFill>
                  <a:srgbClr val="000000"/>
                </a:solidFill>
                <a:latin typeface="Trebuchet MS"/>
              </a:rPr>
              <a:t>including the house if equity there </a:t>
            </a:r>
            <a:br>
              <a:rPr lang="en-GB" b="1">
                <a:solidFill>
                  <a:srgbClr val="000000"/>
                </a:solidFill>
                <a:latin typeface="Trebuchet MS"/>
              </a:rPr>
            </a:br>
            <a:br>
              <a:rPr lang="en-GB" b="1">
                <a:solidFill>
                  <a:srgbClr val="000000"/>
                </a:solidFill>
                <a:latin typeface="Trebuchet MS"/>
              </a:rPr>
            </a:br>
            <a:r>
              <a:rPr lang="en-GB" b="1">
                <a:solidFill>
                  <a:srgbClr val="000000"/>
                </a:solidFill>
                <a:latin typeface="Trebuchet MS"/>
              </a:rPr>
              <a:t>Debt Management Plans – Discussion with the lender / Advice NI</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b="1" kern="0">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r>
              <a:rPr lang="en-GB" b="1">
                <a:solidFill>
                  <a:srgbClr val="000000"/>
                </a:solidFill>
                <a:latin typeface="Trebuchet MS"/>
              </a:rPr>
              <a:t>Benefits Advice – What am I able to claim for ?</a:t>
            </a: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a:p>
            <a:pPr defTabSz="457200" eaLnBrk="1" fontAlgn="auto" hangingPunct="1">
              <a:spcBef>
                <a:spcPts val="0"/>
              </a:spcBef>
              <a:spcAft>
                <a:spcPts val="0"/>
              </a:spcAft>
              <a:defRPr sz="1800" b="0" i="0" u="none" strike="noStrike" kern="0" cap="none" spc="0" baseline="0">
                <a:solidFill>
                  <a:srgbClr val="000000"/>
                </a:solidFill>
                <a:uFillTx/>
              </a:defRPr>
            </a:pPr>
            <a:endParaRPr lang="en-GB">
              <a:solidFill>
                <a:srgbClr val="000000"/>
              </a:solidFill>
              <a:latin typeface="Trebuchet MS"/>
            </a:endParaRPr>
          </a:p>
        </p:txBody>
      </p:sp>
      <p:sp>
        <p:nvSpPr>
          <p:cNvPr id="15366" name="TextBox 4">
            <a:extLst>
              <a:ext uri="{FF2B5EF4-FFF2-40B4-BE49-F238E27FC236}">
                <a16:creationId xmlns:a16="http://schemas.microsoft.com/office/drawing/2014/main" id="{6A40229E-94CC-7C43-BF59-7D6B6C6B4AB4}"/>
              </a:ext>
            </a:extLst>
          </p:cNvPr>
          <p:cNvSpPr txBox="1">
            <a:spLocks noChangeArrowheads="1"/>
          </p:cNvSpPr>
          <p:nvPr/>
        </p:nvSpPr>
        <p:spPr bwMode="auto">
          <a:xfrm>
            <a:off x="4119563" y="1524000"/>
            <a:ext cx="21971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800" b="1">
                <a:solidFill>
                  <a:srgbClr val="000000"/>
                </a:solidFill>
                <a:latin typeface="Trebuchet MS" panose="020B0703020202090204" pitchFamily="34" charset="0"/>
              </a:rPr>
              <a:t>Debt Advice</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17410" name="TextBox 5">
            <a:extLst>
              <a:ext uri="{FF2B5EF4-FFF2-40B4-BE49-F238E27FC236}">
                <a16:creationId xmlns:a16="http://schemas.microsoft.com/office/drawing/2014/main" id="{46497826-8B54-8D45-B30E-5336A65C9A25}"/>
              </a:ext>
            </a:extLst>
          </p:cNvPr>
          <p:cNvSpPr txBox="1">
            <a:spLocks noChangeArrowheads="1"/>
          </p:cNvSpPr>
          <p:nvPr/>
        </p:nvSpPr>
        <p:spPr bwMode="auto">
          <a:xfrm>
            <a:off x="1023938" y="2393950"/>
            <a:ext cx="2513012"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400">
                <a:solidFill>
                  <a:srgbClr val="FF0000"/>
                </a:solidFill>
                <a:latin typeface="Comic Sans MS" panose="030F0902030302020204" pitchFamily="66" charset="0"/>
              </a:rPr>
              <a:t>Mortgage</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Budget Planning</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Home Insurance</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Life Cover</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Pensions</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Critical Illness</a:t>
            </a:r>
          </a:p>
          <a:p>
            <a:pPr eaLnBrk="1" hangingPunct="1"/>
            <a:endParaRPr lang="en-GB" altLang="en-US" sz="2400">
              <a:solidFill>
                <a:srgbClr val="000000"/>
              </a:solidFill>
              <a:latin typeface="Comic Sans MS" panose="030F0902030302020204" pitchFamily="66" charset="0"/>
            </a:endParaRPr>
          </a:p>
          <a:p>
            <a:pPr eaLnBrk="1" hangingPunct="1"/>
            <a:endParaRPr lang="en-GB" altLang="en-US" sz="2400">
              <a:solidFill>
                <a:srgbClr val="000000"/>
              </a:solidFill>
              <a:latin typeface="Comic Sans MS" panose="030F0902030302020204" pitchFamily="66" charset="0"/>
            </a:endParaRPr>
          </a:p>
          <a:p>
            <a:pPr eaLnBrk="1" hangingPunct="1"/>
            <a:endParaRPr lang="en-GB" altLang="en-US" sz="2400">
              <a:solidFill>
                <a:srgbClr val="000000"/>
              </a:solidFill>
              <a:latin typeface="Comic Sans MS" panose="030F0902030302020204" pitchFamily="66" charset="0"/>
            </a:endParaRPr>
          </a:p>
        </p:txBody>
      </p:sp>
      <p:sp>
        <p:nvSpPr>
          <p:cNvPr id="17411" name="TextBox 7">
            <a:extLst>
              <a:ext uri="{FF2B5EF4-FFF2-40B4-BE49-F238E27FC236}">
                <a16:creationId xmlns:a16="http://schemas.microsoft.com/office/drawing/2014/main" id="{7E733221-5A57-7B4A-B2DB-B1C03041AB01}"/>
              </a:ext>
            </a:extLst>
          </p:cNvPr>
          <p:cNvSpPr txBox="1">
            <a:spLocks noChangeArrowheads="1"/>
          </p:cNvSpPr>
          <p:nvPr/>
        </p:nvSpPr>
        <p:spPr bwMode="auto">
          <a:xfrm>
            <a:off x="5324475" y="2085975"/>
            <a:ext cx="327501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400">
                <a:solidFill>
                  <a:srgbClr val="FF0000"/>
                </a:solidFill>
                <a:latin typeface="Comic Sans MS" panose="030F0902030302020204" pitchFamily="66" charset="0"/>
              </a:rPr>
              <a:t>Accident / Sickness </a:t>
            </a:r>
            <a:br>
              <a:rPr lang="en-GB" altLang="en-US" sz="2400">
                <a:solidFill>
                  <a:srgbClr val="FF0000"/>
                </a:solidFill>
                <a:latin typeface="Comic Sans MS" panose="030F0902030302020204" pitchFamily="66" charset="0"/>
              </a:rPr>
            </a:br>
            <a:r>
              <a:rPr lang="en-GB" altLang="en-US" sz="2400">
                <a:solidFill>
                  <a:srgbClr val="FF0000"/>
                </a:solidFill>
                <a:latin typeface="Comic Sans MS" panose="030F0902030302020204" pitchFamily="66" charset="0"/>
              </a:rPr>
              <a:t>Redundancy Cover</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Estate Planning</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Savings</a:t>
            </a:r>
          </a:p>
          <a:p>
            <a:pPr eaLnBrk="1" hangingPunct="1"/>
            <a:endParaRPr lang="en-GB" altLang="en-US" sz="2400">
              <a:solidFill>
                <a:srgbClr val="FF0000"/>
              </a:solidFill>
              <a:latin typeface="Comic Sans MS" panose="030F0902030302020204" pitchFamily="66" charset="0"/>
            </a:endParaRPr>
          </a:p>
          <a:p>
            <a:pPr eaLnBrk="1" hangingPunct="1"/>
            <a:r>
              <a:rPr lang="en-GB" altLang="en-US" sz="2400">
                <a:solidFill>
                  <a:srgbClr val="FF0000"/>
                </a:solidFill>
                <a:latin typeface="Comic Sans MS" panose="030F0902030302020204" pitchFamily="66" charset="0"/>
              </a:rPr>
              <a:t>Investments</a:t>
            </a:r>
            <a:br>
              <a:rPr lang="en-GB" altLang="en-US" sz="2400">
                <a:solidFill>
                  <a:srgbClr val="FF0000"/>
                </a:solidFill>
                <a:latin typeface="Comic Sans MS" panose="030F0902030302020204" pitchFamily="66" charset="0"/>
              </a:rPr>
            </a:br>
            <a:br>
              <a:rPr lang="en-GB" altLang="en-US" sz="2400">
                <a:solidFill>
                  <a:srgbClr val="FF0000"/>
                </a:solidFill>
                <a:latin typeface="Comic Sans MS" panose="030F0902030302020204" pitchFamily="66" charset="0"/>
              </a:rPr>
            </a:br>
            <a:r>
              <a:rPr lang="en-GB" altLang="en-US" sz="2400">
                <a:solidFill>
                  <a:srgbClr val="FF0000"/>
                </a:solidFill>
                <a:latin typeface="Comic Sans MS" panose="030F0902030302020204" pitchFamily="66" charset="0"/>
              </a:rPr>
              <a:t>Wills / Trusts</a:t>
            </a:r>
            <a:br>
              <a:rPr lang="en-GB" altLang="en-US" sz="2400">
                <a:solidFill>
                  <a:srgbClr val="FF0000"/>
                </a:solidFill>
                <a:latin typeface="Comic Sans MS" panose="030F0902030302020204" pitchFamily="66" charset="0"/>
              </a:rPr>
            </a:br>
            <a:br>
              <a:rPr lang="en-GB" altLang="en-US" sz="2400">
                <a:solidFill>
                  <a:srgbClr val="FF0000"/>
                </a:solidFill>
                <a:latin typeface="Comic Sans MS" panose="030F0902030302020204" pitchFamily="66" charset="0"/>
              </a:rPr>
            </a:br>
            <a:r>
              <a:rPr lang="en-GB" altLang="en-US" sz="2400">
                <a:solidFill>
                  <a:srgbClr val="FF0000"/>
                </a:solidFill>
                <a:latin typeface="Comic Sans MS" panose="030F0902030302020204" pitchFamily="66" charset="0"/>
              </a:rPr>
              <a:t>Income Protection</a:t>
            </a:r>
          </a:p>
          <a:p>
            <a:pPr eaLnBrk="1" hangingPunct="1"/>
            <a:endParaRPr lang="en-GB" altLang="en-US">
              <a:solidFill>
                <a:srgbClr val="000000"/>
              </a:solidFill>
              <a:latin typeface="Trebuchet MS" panose="020B0703020202090204" pitchFamily="34" charset="0"/>
            </a:endParaRPr>
          </a:p>
        </p:txBody>
      </p:sp>
      <p:sp>
        <p:nvSpPr>
          <p:cNvPr id="17412" name="TextBox 1">
            <a:extLst>
              <a:ext uri="{FF2B5EF4-FFF2-40B4-BE49-F238E27FC236}">
                <a16:creationId xmlns:a16="http://schemas.microsoft.com/office/drawing/2014/main" id="{01EF39BE-71C0-CD43-B4EC-DC862813854A}"/>
              </a:ext>
            </a:extLst>
          </p:cNvPr>
          <p:cNvSpPr txBox="1">
            <a:spLocks noChangeArrowheads="1"/>
          </p:cNvSpPr>
          <p:nvPr/>
        </p:nvSpPr>
        <p:spPr bwMode="auto">
          <a:xfrm>
            <a:off x="2501900" y="782638"/>
            <a:ext cx="6521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4000">
                <a:solidFill>
                  <a:srgbClr val="000000"/>
                </a:solidFill>
                <a:latin typeface="Comic Sans MS" panose="030F0902030302020204" pitchFamily="66" charset="0"/>
              </a:rPr>
              <a:t>Access to Financial Advice</a:t>
            </a:r>
          </a:p>
        </p:txBody>
      </p:sp>
      <p:pic>
        <p:nvPicPr>
          <p:cNvPr id="17413" name="Picture 8">
            <a:extLst>
              <a:ext uri="{FF2B5EF4-FFF2-40B4-BE49-F238E27FC236}">
                <a16:creationId xmlns:a16="http://schemas.microsoft.com/office/drawing/2014/main" id="{734EC154-A510-0A42-A6AE-F1F2FFC8D1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51777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2" descr="Lottery Funded">
            <a:extLst>
              <a:ext uri="{FF2B5EF4-FFF2-40B4-BE49-F238E27FC236}">
                <a16:creationId xmlns:a16="http://schemas.microsoft.com/office/drawing/2014/main" id="{19C90FD4-C849-2844-A20F-B60D0A62FE3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FFBE6BD-59DB-CE43-84B8-F3DF6B505739}"/>
              </a:ext>
            </a:extLst>
          </p:cNvPr>
          <p:cNvSpPr txBox="1">
            <a:spLocks noGrp="1"/>
          </p:cNvSpPr>
          <p:nvPr>
            <p:ph type="title"/>
          </p:nvPr>
        </p:nvSpPr>
        <p:spPr>
          <a:xfrm>
            <a:off x="5094288" y="815975"/>
            <a:ext cx="8596312" cy="1320800"/>
          </a:xfrm>
        </p:spPr>
        <p:txBody>
          <a:bodyPr/>
          <a:lstStyle/>
          <a:p>
            <a:pPr eaLnBrk="1"/>
            <a:r>
              <a:rPr lang="en-GB" altLang="en-US">
                <a:latin typeface="Trebuchet MS" panose="020B0703020202090204" pitchFamily="34" charset="0"/>
              </a:rPr>
              <a:t>Benefit Advice						</a:t>
            </a:r>
          </a:p>
        </p:txBody>
      </p:sp>
      <p:sp>
        <p:nvSpPr>
          <p:cNvPr id="19459" name="Content Placeholder 2">
            <a:extLst>
              <a:ext uri="{FF2B5EF4-FFF2-40B4-BE49-F238E27FC236}">
                <a16:creationId xmlns:a16="http://schemas.microsoft.com/office/drawing/2014/main" id="{624FC38D-37AF-D543-AC1E-D7531A4E50F2}"/>
              </a:ext>
            </a:extLst>
          </p:cNvPr>
          <p:cNvSpPr txBox="1">
            <a:spLocks noGrp="1"/>
          </p:cNvSpPr>
          <p:nvPr>
            <p:ph idx="1"/>
          </p:nvPr>
        </p:nvSpPr>
        <p:spPr>
          <a:xfrm>
            <a:off x="677863" y="2160588"/>
            <a:ext cx="9802812" cy="3881437"/>
          </a:xfrm>
        </p:spPr>
        <p:txBody>
          <a:bodyPr/>
          <a:lstStyle/>
          <a:p>
            <a:pPr eaLnBrk="1"/>
            <a:r>
              <a:rPr lang="en-GB" altLang="en-US">
                <a:latin typeface="Trebuchet MS" panose="020B0703020202090204" pitchFamily="34" charset="0"/>
              </a:rPr>
              <a:t>Tax Credits – Working &amp; Child</a:t>
            </a:r>
            <a:br>
              <a:rPr lang="en-GB" altLang="en-US">
                <a:latin typeface="Trebuchet MS" panose="020B0703020202090204" pitchFamily="34" charset="0"/>
              </a:rPr>
            </a:br>
            <a:endParaRPr lang="en-GB" altLang="en-US">
              <a:latin typeface="Trebuchet MS" panose="020B0703020202090204" pitchFamily="34" charset="0"/>
            </a:endParaRPr>
          </a:p>
          <a:p>
            <a:pPr eaLnBrk="1"/>
            <a:r>
              <a:rPr lang="en-GB" altLang="en-US">
                <a:latin typeface="Trebuchet MS" panose="020B0703020202090204" pitchFamily="34" charset="0"/>
                <a:hlinkClick r:id="rId2"/>
              </a:rPr>
              <a:t>https://www.moneysavingexpert.com/family/benefits-check/</a:t>
            </a:r>
            <a:endParaRPr lang="en-GB" altLang="en-US">
              <a:latin typeface="Trebuchet MS" panose="020B0703020202090204" pitchFamily="34" charset="0"/>
            </a:endParaRPr>
          </a:p>
          <a:p>
            <a:pPr eaLnBrk="1"/>
            <a:endParaRPr lang="en-GB" altLang="en-US">
              <a:latin typeface="Trebuchet MS" panose="020B0703020202090204" pitchFamily="34" charset="0"/>
            </a:endParaRPr>
          </a:p>
          <a:p>
            <a:pPr eaLnBrk="1"/>
            <a:r>
              <a:rPr lang="en-GB" altLang="en-US">
                <a:latin typeface="Trebuchet MS" panose="020B0703020202090204" pitchFamily="34" charset="0"/>
                <a:hlinkClick r:id="rId3"/>
              </a:rPr>
              <a:t>https://www.citizensadvice.org.uk/benefits/benefits-introduction/what-benefits-can-i-get/</a:t>
            </a:r>
            <a:br>
              <a:rPr lang="en-GB" altLang="en-US">
                <a:latin typeface="Trebuchet MS" panose="020B0703020202090204" pitchFamily="34" charset="0"/>
              </a:rPr>
            </a:br>
            <a:endParaRPr lang="en-GB" altLang="en-US">
              <a:latin typeface="Trebuchet MS" panose="020B0703020202090204" pitchFamily="34" charset="0"/>
            </a:endParaRPr>
          </a:p>
          <a:p>
            <a:pPr eaLnBrk="1"/>
            <a:r>
              <a:rPr lang="en-GB" altLang="en-US" b="1">
                <a:solidFill>
                  <a:srgbClr val="000000"/>
                </a:solidFill>
                <a:latin typeface="Trebuchet MS" panose="020B0703020202090204" pitchFamily="34" charset="0"/>
                <a:hlinkClick r:id="rId4"/>
              </a:rPr>
              <a:t>What Benefits can I get ?  </a:t>
            </a:r>
            <a:r>
              <a:rPr lang="en-GB" altLang="en-US">
                <a:solidFill>
                  <a:srgbClr val="0563C1"/>
                </a:solidFill>
                <a:latin typeface="Trebuchet MS" panose="020B0703020202090204" pitchFamily="34" charset="0"/>
                <a:hlinkClick r:id="rId4"/>
              </a:rPr>
              <a:t>-  https://www.entitledto.co.uk/?e2dwp=y</a:t>
            </a:r>
            <a:br>
              <a:rPr lang="en-GB" altLang="en-US">
                <a:latin typeface="Trebuchet MS" panose="020B0703020202090204" pitchFamily="34" charset="0"/>
              </a:rPr>
            </a:br>
            <a:endParaRPr lang="en-GB" altLang="en-US">
              <a:latin typeface="Trebuchet MS" panose="020B0703020202090204" pitchFamily="34" charset="0"/>
            </a:endParaRPr>
          </a:p>
          <a:p>
            <a:pPr eaLnBrk="1"/>
            <a:r>
              <a:rPr lang="en-GB" altLang="en-US">
                <a:latin typeface="Trebuchet MS" panose="020B0703020202090204" pitchFamily="34" charset="0"/>
              </a:rPr>
              <a:t>Debt Advice - </a:t>
            </a:r>
            <a:r>
              <a:rPr lang="en-GB" altLang="en-US">
                <a:latin typeface="Trebuchet MS" panose="020B0703020202090204" pitchFamily="34" charset="0"/>
                <a:hlinkClick r:id="rId5"/>
              </a:rPr>
              <a:t>https://www.moneyadviceservice.org.uk/en/tools/debt-advice-locator</a:t>
            </a:r>
            <a:endParaRPr lang="en-GB" altLang="en-US">
              <a:latin typeface="Trebuchet MS" panose="020B0703020202090204" pitchFamily="34" charset="0"/>
            </a:endParaRPr>
          </a:p>
        </p:txBody>
      </p:sp>
      <p:pic>
        <p:nvPicPr>
          <p:cNvPr id="19460" name="Picture 2" descr="Lottery Funded">
            <a:extLst>
              <a:ext uri="{FF2B5EF4-FFF2-40B4-BE49-F238E27FC236}">
                <a16:creationId xmlns:a16="http://schemas.microsoft.com/office/drawing/2014/main" id="{D81C390D-A86C-864D-A779-72261DB559B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998075" y="0"/>
            <a:ext cx="219392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8">
            <a:extLst>
              <a:ext uri="{FF2B5EF4-FFF2-40B4-BE49-F238E27FC236}">
                <a16:creationId xmlns:a16="http://schemas.microsoft.com/office/drawing/2014/main" id="{491CFD65-A589-A948-8A57-F954B883CD07}"/>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1939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2585</TotalTime>
  <Words>1816</Words>
  <Application>Microsoft Macintosh PowerPoint</Application>
  <PresentationFormat>Widescreen</PresentationFormat>
  <Paragraphs>120</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Arial</vt:lpstr>
      <vt:lpstr>Trebuchet MS</vt:lpstr>
      <vt:lpstr>Wingdings 3</vt:lpstr>
      <vt:lpstr>Comic Sans MS</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 Advice      </vt:lpstr>
      <vt:lpstr>Types of Benefits                                       </vt:lpstr>
      <vt:lpstr>Financial Support includes: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Kelly Wilson</cp:lastModifiedBy>
  <cp:revision>6</cp:revision>
  <dcterms:created xsi:type="dcterms:W3CDTF">2020-04-10T10:58:38Z</dcterms:created>
  <dcterms:modified xsi:type="dcterms:W3CDTF">2020-07-09T12:44:58Z</dcterms:modified>
</cp:coreProperties>
</file>